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E6"/>
    <a:srgbClr val="0000FF"/>
    <a:srgbClr val="686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14" y="42"/>
      </p:cViewPr>
      <p:guideLst>
        <p:guide orient="horz" pos="1026"/>
        <p:guide pos="21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1%20Research\Granular\Displacement%20equation\Simulation\Excel%20files\4%20loa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52559877449533"/>
          <c:y val="3.3284438907267962E-2"/>
          <c:w val="0.73276752803816947"/>
          <c:h val="0.89895055412637259"/>
        </c:manualLayout>
      </c:layout>
      <c:scatterChart>
        <c:scatterStyle val="smoothMarker"/>
        <c:varyColors val="0"/>
        <c:ser>
          <c:idx val="4"/>
          <c:order val="0"/>
          <c:tx>
            <c:v>u Numerical</c:v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Sheet1!$A$3:$A$303</c:f>
              <c:numCache>
                <c:formatCode>General</c:formatCode>
                <c:ptCount val="301"/>
                <c:pt idx="0">
                  <c:v>0</c:v>
                </c:pt>
                <c:pt idx="1">
                  <c:v>0.19994926452636719</c:v>
                </c:pt>
                <c:pt idx="2">
                  <c:v>0.39989662170410156</c:v>
                </c:pt>
                <c:pt idx="3">
                  <c:v>0.59984588623046875</c:v>
                </c:pt>
                <c:pt idx="4">
                  <c:v>0.79979324340820313</c:v>
                </c:pt>
                <c:pt idx="5">
                  <c:v>0.9997406005859375</c:v>
                </c:pt>
                <c:pt idx="6">
                  <c:v>1.1996879577636719</c:v>
                </c:pt>
                <c:pt idx="7">
                  <c:v>1.3996334075927734</c:v>
                </c:pt>
                <c:pt idx="8">
                  <c:v>1.5995807647705078</c:v>
                </c:pt>
                <c:pt idx="9">
                  <c:v>1.7995262145996094</c:v>
                </c:pt>
                <c:pt idx="10">
                  <c:v>1.9994735717773438</c:v>
                </c:pt>
                <c:pt idx="11">
                  <c:v>2.1994190216064453</c:v>
                </c:pt>
                <c:pt idx="12">
                  <c:v>2.3993644714355469</c:v>
                </c:pt>
                <c:pt idx="13">
                  <c:v>2.5993099212646484</c:v>
                </c:pt>
                <c:pt idx="14">
                  <c:v>2.79925537109375</c:v>
                </c:pt>
                <c:pt idx="15">
                  <c:v>2.9992008209228516</c:v>
                </c:pt>
                <c:pt idx="16">
                  <c:v>3.1991481781005859</c:v>
                </c:pt>
                <c:pt idx="17">
                  <c:v>3.3990917205810547</c:v>
                </c:pt>
                <c:pt idx="18">
                  <c:v>3.5990390777587891</c:v>
                </c:pt>
                <c:pt idx="19">
                  <c:v>3.7989845275878906</c:v>
                </c:pt>
                <c:pt idx="20">
                  <c:v>3.998931884765625</c:v>
                </c:pt>
                <c:pt idx="21">
                  <c:v>4.1988792419433594</c:v>
                </c:pt>
                <c:pt idx="22">
                  <c:v>4.3988246917724609</c:v>
                </c:pt>
                <c:pt idx="23">
                  <c:v>4.5987739562988281</c:v>
                </c:pt>
                <c:pt idx="24">
                  <c:v>4.7987213134765625</c:v>
                </c:pt>
                <c:pt idx="25">
                  <c:v>4.9986705780029297</c:v>
                </c:pt>
                <c:pt idx="26">
                  <c:v>5.1986198425292969</c:v>
                </c:pt>
                <c:pt idx="27">
                  <c:v>5.3985671997070313</c:v>
                </c:pt>
                <c:pt idx="28">
                  <c:v>5.5985183715820313</c:v>
                </c:pt>
                <c:pt idx="29">
                  <c:v>5.7984676361083984</c:v>
                </c:pt>
                <c:pt idx="30">
                  <c:v>5.9984207153320313</c:v>
                </c:pt>
                <c:pt idx="31">
                  <c:v>6.1983737945556641</c:v>
                </c:pt>
                <c:pt idx="32">
                  <c:v>6.3983249664306641</c:v>
                </c:pt>
                <c:pt idx="33">
                  <c:v>6.5982799530029297</c:v>
                </c:pt>
                <c:pt idx="34">
                  <c:v>6.7982330322265625</c:v>
                </c:pt>
                <c:pt idx="35">
                  <c:v>6.9981880187988281</c:v>
                </c:pt>
                <c:pt idx="36">
                  <c:v>7.1981449127197266</c:v>
                </c:pt>
                <c:pt idx="37">
                  <c:v>7.398101806640625</c:v>
                </c:pt>
                <c:pt idx="38">
                  <c:v>7.5980606079101563</c:v>
                </c:pt>
                <c:pt idx="39">
                  <c:v>7.7980175018310547</c:v>
                </c:pt>
                <c:pt idx="40">
                  <c:v>7.9979782104492188</c:v>
                </c:pt>
                <c:pt idx="41">
                  <c:v>8.1979389190673828</c:v>
                </c:pt>
                <c:pt idx="42">
                  <c:v>8.3978996276855469</c:v>
                </c:pt>
                <c:pt idx="43">
                  <c:v>8.5978622436523438</c:v>
                </c:pt>
                <c:pt idx="44">
                  <c:v>8.7978248596191406</c:v>
                </c:pt>
                <c:pt idx="45">
                  <c:v>8.9977893829345703</c:v>
                </c:pt>
                <c:pt idx="46">
                  <c:v>9.1977558135986328</c:v>
                </c:pt>
                <c:pt idx="47">
                  <c:v>9.3977203369140625</c:v>
                </c:pt>
                <c:pt idx="48">
                  <c:v>9.5976886749267578</c:v>
                </c:pt>
                <c:pt idx="49">
                  <c:v>9.7976551055908203</c:v>
                </c:pt>
                <c:pt idx="50">
                  <c:v>9.9976253509521484</c:v>
                </c:pt>
                <c:pt idx="51">
                  <c:v>10.197595596313477</c:v>
                </c:pt>
                <c:pt idx="52">
                  <c:v>10.397565841674805</c:v>
                </c:pt>
                <c:pt idx="53">
                  <c:v>10.597537994384766</c:v>
                </c:pt>
                <c:pt idx="54">
                  <c:v>10.797510147094727</c:v>
                </c:pt>
                <c:pt idx="55">
                  <c:v>10.99748420715332</c:v>
                </c:pt>
                <c:pt idx="56">
                  <c:v>11.197460174560547</c:v>
                </c:pt>
                <c:pt idx="57">
                  <c:v>11.397434234619141</c:v>
                </c:pt>
                <c:pt idx="58">
                  <c:v>11.597410202026367</c:v>
                </c:pt>
                <c:pt idx="59">
                  <c:v>11.797386169433594</c:v>
                </c:pt>
                <c:pt idx="60">
                  <c:v>11.997364044189453</c:v>
                </c:pt>
                <c:pt idx="61">
                  <c:v>12.197343826293945</c:v>
                </c:pt>
                <c:pt idx="62">
                  <c:v>12.397321701049805</c:v>
                </c:pt>
                <c:pt idx="63">
                  <c:v>12.597301483154297</c:v>
                </c:pt>
                <c:pt idx="64">
                  <c:v>12.797281265258789</c:v>
                </c:pt>
                <c:pt idx="65">
                  <c:v>12.997262954711914</c:v>
                </c:pt>
                <c:pt idx="66">
                  <c:v>13.197244644165039</c:v>
                </c:pt>
                <c:pt idx="67">
                  <c:v>13.397224426269531</c:v>
                </c:pt>
                <c:pt idx="68">
                  <c:v>13.597208023071289</c:v>
                </c:pt>
                <c:pt idx="69">
                  <c:v>13.797189712524414</c:v>
                </c:pt>
                <c:pt idx="70">
                  <c:v>13.997174263000488</c:v>
                </c:pt>
                <c:pt idx="71">
                  <c:v>14.197157859802246</c:v>
                </c:pt>
                <c:pt idx="72">
                  <c:v>14.397141456604004</c:v>
                </c:pt>
                <c:pt idx="73">
                  <c:v>14.597126960754395</c:v>
                </c:pt>
                <c:pt idx="74">
                  <c:v>14.797111511230469</c:v>
                </c:pt>
                <c:pt idx="75">
                  <c:v>14.997096061706543</c:v>
                </c:pt>
                <c:pt idx="76">
                  <c:v>15.197080612182617</c:v>
                </c:pt>
                <c:pt idx="77">
                  <c:v>15.397065162658691</c:v>
                </c:pt>
                <c:pt idx="78">
                  <c:v>15.597051620483398</c:v>
                </c:pt>
                <c:pt idx="79">
                  <c:v>15.797036170959473</c:v>
                </c:pt>
                <c:pt idx="80">
                  <c:v>15.997021675109863</c:v>
                </c:pt>
                <c:pt idx="81">
                  <c:v>16.19700813293457</c:v>
                </c:pt>
                <c:pt idx="82">
                  <c:v>16.396993637084961</c:v>
                </c:pt>
                <c:pt idx="83">
                  <c:v>16.596981048583984</c:v>
                </c:pt>
                <c:pt idx="84">
                  <c:v>16.796966552734375</c:v>
                </c:pt>
                <c:pt idx="85">
                  <c:v>16.996952056884766</c:v>
                </c:pt>
                <c:pt idx="86">
                  <c:v>17.196937561035156</c:v>
                </c:pt>
                <c:pt idx="87">
                  <c:v>17.396923065185547</c:v>
                </c:pt>
                <c:pt idx="88">
                  <c:v>17.596908569335938</c:v>
                </c:pt>
                <c:pt idx="89">
                  <c:v>17.796892166137695</c:v>
                </c:pt>
                <c:pt idx="90">
                  <c:v>17.996875762939453</c:v>
                </c:pt>
                <c:pt idx="91">
                  <c:v>18.196859359741211</c:v>
                </c:pt>
                <c:pt idx="92">
                  <c:v>18.396842956542969</c:v>
                </c:pt>
                <c:pt idx="93">
                  <c:v>18.596826553344727</c:v>
                </c:pt>
                <c:pt idx="94">
                  <c:v>18.796810150146484</c:v>
                </c:pt>
                <c:pt idx="95">
                  <c:v>18.996791839599609</c:v>
                </c:pt>
                <c:pt idx="96">
                  <c:v>19.196773529052734</c:v>
                </c:pt>
                <c:pt idx="97">
                  <c:v>19.396755218505859</c:v>
                </c:pt>
                <c:pt idx="98">
                  <c:v>19.596736907958984</c:v>
                </c:pt>
                <c:pt idx="99">
                  <c:v>19.796716690063477</c:v>
                </c:pt>
                <c:pt idx="100">
                  <c:v>19.996696472167969</c:v>
                </c:pt>
                <c:pt idx="101">
                  <c:v>20.196676254272461</c:v>
                </c:pt>
                <c:pt idx="102">
                  <c:v>20.39665412902832</c:v>
                </c:pt>
                <c:pt idx="103">
                  <c:v>20.596633911132813</c:v>
                </c:pt>
                <c:pt idx="104">
                  <c:v>20.796611785888672</c:v>
                </c:pt>
                <c:pt idx="105">
                  <c:v>20.996587753295898</c:v>
                </c:pt>
                <c:pt idx="106">
                  <c:v>21.196563720703125</c:v>
                </c:pt>
                <c:pt idx="107">
                  <c:v>21.396537780761719</c:v>
                </c:pt>
                <c:pt idx="108">
                  <c:v>21.596511840820313</c:v>
                </c:pt>
                <c:pt idx="109">
                  <c:v>21.796485900878906</c:v>
                </c:pt>
                <c:pt idx="110">
                  <c:v>21.996458053588867</c:v>
                </c:pt>
                <c:pt idx="111">
                  <c:v>22.196430206298828</c:v>
                </c:pt>
                <c:pt idx="112">
                  <c:v>22.396402359008789</c:v>
                </c:pt>
                <c:pt idx="113">
                  <c:v>22.59637451171875</c:v>
                </c:pt>
                <c:pt idx="114">
                  <c:v>22.796344757080078</c:v>
                </c:pt>
                <c:pt idx="115">
                  <c:v>22.996315002441406</c:v>
                </c:pt>
                <c:pt idx="116">
                  <c:v>23.196285247802734</c:v>
                </c:pt>
                <c:pt idx="117">
                  <c:v>23.396255493164063</c:v>
                </c:pt>
                <c:pt idx="118">
                  <c:v>23.596223831176758</c:v>
                </c:pt>
                <c:pt idx="119">
                  <c:v>23.796192169189453</c:v>
                </c:pt>
                <c:pt idx="120">
                  <c:v>23.996158599853516</c:v>
                </c:pt>
                <c:pt idx="121">
                  <c:v>24.196125030517578</c:v>
                </c:pt>
                <c:pt idx="122">
                  <c:v>24.396091461181641</c:v>
                </c:pt>
                <c:pt idx="123">
                  <c:v>24.59605598449707</c:v>
                </c:pt>
                <c:pt idx="124">
                  <c:v>24.7960205078125</c:v>
                </c:pt>
                <c:pt idx="125">
                  <c:v>24.99598503112793</c:v>
                </c:pt>
                <c:pt idx="126">
                  <c:v>25.195949554443359</c:v>
                </c:pt>
                <c:pt idx="127">
                  <c:v>25.395912170410156</c:v>
                </c:pt>
                <c:pt idx="128">
                  <c:v>25.595874786376953</c:v>
                </c:pt>
                <c:pt idx="129">
                  <c:v>25.79583740234375</c:v>
                </c:pt>
                <c:pt idx="130">
                  <c:v>25.995800018310547</c:v>
                </c:pt>
                <c:pt idx="131">
                  <c:v>26.195760726928711</c:v>
                </c:pt>
                <c:pt idx="132">
                  <c:v>26.395721435546875</c:v>
                </c:pt>
                <c:pt idx="133">
                  <c:v>26.595682144165039</c:v>
                </c:pt>
                <c:pt idx="134">
                  <c:v>26.795642852783203</c:v>
                </c:pt>
                <c:pt idx="135">
                  <c:v>26.995601654052734</c:v>
                </c:pt>
                <c:pt idx="136">
                  <c:v>27.195560455322266</c:v>
                </c:pt>
                <c:pt idx="137">
                  <c:v>27.395519256591797</c:v>
                </c:pt>
                <c:pt idx="138">
                  <c:v>27.595478057861328</c:v>
                </c:pt>
                <c:pt idx="139">
                  <c:v>27.795436859130859</c:v>
                </c:pt>
                <c:pt idx="140">
                  <c:v>27.995395660400391</c:v>
                </c:pt>
                <c:pt idx="141">
                  <c:v>28.195354461669922</c:v>
                </c:pt>
                <c:pt idx="142">
                  <c:v>28.395313262939453</c:v>
                </c:pt>
                <c:pt idx="143">
                  <c:v>28.595270156860352</c:v>
                </c:pt>
                <c:pt idx="144">
                  <c:v>28.79522705078125</c:v>
                </c:pt>
                <c:pt idx="145">
                  <c:v>28.995183944702148</c:v>
                </c:pt>
                <c:pt idx="146">
                  <c:v>29.195140838623047</c:v>
                </c:pt>
                <c:pt idx="147">
                  <c:v>29.395097732543945</c:v>
                </c:pt>
                <c:pt idx="148">
                  <c:v>29.595054626464844</c:v>
                </c:pt>
                <c:pt idx="149">
                  <c:v>29.795011520385742</c:v>
                </c:pt>
                <c:pt idx="150">
                  <c:v>29.994968414306641</c:v>
                </c:pt>
                <c:pt idx="151">
                  <c:v>30.194925308227539</c:v>
                </c:pt>
                <c:pt idx="152">
                  <c:v>30.394882202148438</c:v>
                </c:pt>
                <c:pt idx="153">
                  <c:v>30.594839096069336</c:v>
                </c:pt>
                <c:pt idx="154">
                  <c:v>30.794795989990234</c:v>
                </c:pt>
                <c:pt idx="155">
                  <c:v>30.994752883911133</c:v>
                </c:pt>
                <c:pt idx="156">
                  <c:v>31.194709777832031</c:v>
                </c:pt>
                <c:pt idx="157">
                  <c:v>31.39466667175293</c:v>
                </c:pt>
                <c:pt idx="158">
                  <c:v>31.594623565673828</c:v>
                </c:pt>
                <c:pt idx="159">
                  <c:v>31.794582366943359</c:v>
                </c:pt>
                <c:pt idx="160">
                  <c:v>31.994541168212891</c:v>
                </c:pt>
                <c:pt idx="161">
                  <c:v>32.194499969482422</c:v>
                </c:pt>
                <c:pt idx="162">
                  <c:v>32.394458770751953</c:v>
                </c:pt>
                <c:pt idx="163">
                  <c:v>32.594417572021484</c:v>
                </c:pt>
                <c:pt idx="164">
                  <c:v>32.794376373291016</c:v>
                </c:pt>
                <c:pt idx="165">
                  <c:v>32.994335174560547</c:v>
                </c:pt>
                <c:pt idx="166">
                  <c:v>33.194293975830078</c:v>
                </c:pt>
                <c:pt idx="167">
                  <c:v>33.394252777099609</c:v>
                </c:pt>
                <c:pt idx="168">
                  <c:v>33.594211578369141</c:v>
                </c:pt>
                <c:pt idx="169">
                  <c:v>33.794174194335938</c:v>
                </c:pt>
                <c:pt idx="170">
                  <c:v>33.994136810302734</c:v>
                </c:pt>
                <c:pt idx="171">
                  <c:v>34.194099426269531</c:v>
                </c:pt>
                <c:pt idx="172">
                  <c:v>34.394062042236328</c:v>
                </c:pt>
                <c:pt idx="173">
                  <c:v>34.594024658203125</c:v>
                </c:pt>
                <c:pt idx="174">
                  <c:v>34.793987274169922</c:v>
                </c:pt>
                <c:pt idx="175">
                  <c:v>34.993949890136719</c:v>
                </c:pt>
                <c:pt idx="176">
                  <c:v>35.193912506103516</c:v>
                </c:pt>
                <c:pt idx="177">
                  <c:v>35.393878936767578</c:v>
                </c:pt>
                <c:pt idx="178">
                  <c:v>35.593845367431641</c:v>
                </c:pt>
                <c:pt idx="179">
                  <c:v>35.793811798095703</c:v>
                </c:pt>
                <c:pt idx="180">
                  <c:v>35.993778228759766</c:v>
                </c:pt>
                <c:pt idx="181">
                  <c:v>36.193744659423828</c:v>
                </c:pt>
                <c:pt idx="182">
                  <c:v>36.393711090087891</c:v>
                </c:pt>
                <c:pt idx="183">
                  <c:v>36.593681335449219</c:v>
                </c:pt>
                <c:pt idx="184">
                  <c:v>36.793651580810547</c:v>
                </c:pt>
                <c:pt idx="185">
                  <c:v>36.993621826171875</c:v>
                </c:pt>
                <c:pt idx="186">
                  <c:v>37.193592071533203</c:v>
                </c:pt>
                <c:pt idx="187">
                  <c:v>37.393562316894531</c:v>
                </c:pt>
                <c:pt idx="188">
                  <c:v>37.593532562255859</c:v>
                </c:pt>
                <c:pt idx="189">
                  <c:v>37.793502807617188</c:v>
                </c:pt>
                <c:pt idx="190">
                  <c:v>37.993476867675781</c:v>
                </c:pt>
                <c:pt idx="191">
                  <c:v>38.193450927734375</c:v>
                </c:pt>
                <c:pt idx="192">
                  <c:v>38.393424987792969</c:v>
                </c:pt>
                <c:pt idx="193">
                  <c:v>38.593399047851563</c:v>
                </c:pt>
                <c:pt idx="194">
                  <c:v>38.793373107910156</c:v>
                </c:pt>
                <c:pt idx="195">
                  <c:v>38.99334716796875</c:v>
                </c:pt>
                <c:pt idx="196">
                  <c:v>39.193321228027344</c:v>
                </c:pt>
                <c:pt idx="197">
                  <c:v>39.393299102783203</c:v>
                </c:pt>
                <c:pt idx="198">
                  <c:v>39.593276977539063</c:v>
                </c:pt>
                <c:pt idx="199">
                  <c:v>39.793254852294922</c:v>
                </c:pt>
                <c:pt idx="200">
                  <c:v>39.993232727050781</c:v>
                </c:pt>
                <c:pt idx="201">
                  <c:v>40.193210601806641</c:v>
                </c:pt>
                <c:pt idx="202">
                  <c:v>40.3931884765625</c:v>
                </c:pt>
                <c:pt idx="203">
                  <c:v>40.593170166015625</c:v>
                </c:pt>
                <c:pt idx="204">
                  <c:v>40.79315185546875</c:v>
                </c:pt>
                <c:pt idx="205">
                  <c:v>40.993133544921875</c:v>
                </c:pt>
                <c:pt idx="206">
                  <c:v>41.193115234375</c:v>
                </c:pt>
                <c:pt idx="207">
                  <c:v>41.393096923828125</c:v>
                </c:pt>
                <c:pt idx="208">
                  <c:v>41.59307861328125</c:v>
                </c:pt>
                <c:pt idx="209">
                  <c:v>41.793060302734375</c:v>
                </c:pt>
                <c:pt idx="210">
                  <c:v>41.9930419921875</c:v>
                </c:pt>
                <c:pt idx="211">
                  <c:v>42.193023681640625</c:v>
                </c:pt>
                <c:pt idx="212">
                  <c:v>42.393009185791016</c:v>
                </c:pt>
                <c:pt idx="213">
                  <c:v>42.592994689941406</c:v>
                </c:pt>
                <c:pt idx="214">
                  <c:v>42.792980194091797</c:v>
                </c:pt>
                <c:pt idx="215">
                  <c:v>42.992965698242188</c:v>
                </c:pt>
                <c:pt idx="216">
                  <c:v>43.192951202392578</c:v>
                </c:pt>
                <c:pt idx="217">
                  <c:v>43.392936706542969</c:v>
                </c:pt>
                <c:pt idx="218">
                  <c:v>43.592922210693359</c:v>
                </c:pt>
                <c:pt idx="219">
                  <c:v>43.79290771484375</c:v>
                </c:pt>
                <c:pt idx="220">
                  <c:v>43.992893218994141</c:v>
                </c:pt>
                <c:pt idx="221">
                  <c:v>44.192878723144531</c:v>
                </c:pt>
                <c:pt idx="222">
                  <c:v>44.392864227294922</c:v>
                </c:pt>
                <c:pt idx="223">
                  <c:v>44.592849731445313</c:v>
                </c:pt>
                <c:pt idx="224">
                  <c:v>44.792835235595703</c:v>
                </c:pt>
                <c:pt idx="225">
                  <c:v>44.992820739746094</c:v>
                </c:pt>
                <c:pt idx="226">
                  <c:v>45.192806243896484</c:v>
                </c:pt>
                <c:pt idx="227">
                  <c:v>45.392791748046875</c:v>
                </c:pt>
                <c:pt idx="228">
                  <c:v>45.592777252197266</c:v>
                </c:pt>
                <c:pt idx="229">
                  <c:v>45.792762756347656</c:v>
                </c:pt>
                <c:pt idx="230">
                  <c:v>45.992748260498047</c:v>
                </c:pt>
                <c:pt idx="231">
                  <c:v>46.192733764648438</c:v>
                </c:pt>
                <c:pt idx="232">
                  <c:v>46.392715454101563</c:v>
                </c:pt>
                <c:pt idx="233">
                  <c:v>46.592697143554688</c:v>
                </c:pt>
                <c:pt idx="234">
                  <c:v>46.792678833007813</c:v>
                </c:pt>
                <c:pt idx="235">
                  <c:v>46.992660522460938</c:v>
                </c:pt>
                <c:pt idx="236">
                  <c:v>47.192642211914063</c:v>
                </c:pt>
                <c:pt idx="237">
                  <c:v>47.392623901367188</c:v>
                </c:pt>
                <c:pt idx="238">
                  <c:v>47.592605590820313</c:v>
                </c:pt>
                <c:pt idx="239">
                  <c:v>47.792583465576172</c:v>
                </c:pt>
                <c:pt idx="240">
                  <c:v>47.992561340332031</c:v>
                </c:pt>
                <c:pt idx="241">
                  <c:v>48.192539215087891</c:v>
                </c:pt>
                <c:pt idx="242">
                  <c:v>48.39251708984375</c:v>
                </c:pt>
                <c:pt idx="243">
                  <c:v>48.592491149902344</c:v>
                </c:pt>
                <c:pt idx="244">
                  <c:v>48.792465209960938</c:v>
                </c:pt>
                <c:pt idx="245">
                  <c:v>48.992443084716797</c:v>
                </c:pt>
                <c:pt idx="246">
                  <c:v>49.192417144775391</c:v>
                </c:pt>
                <c:pt idx="247">
                  <c:v>49.392391204833984</c:v>
                </c:pt>
                <c:pt idx="248">
                  <c:v>49.592361450195313</c:v>
                </c:pt>
                <c:pt idx="249">
                  <c:v>49.792331695556641</c:v>
                </c:pt>
                <c:pt idx="250">
                  <c:v>49.992301940917969</c:v>
                </c:pt>
                <c:pt idx="251">
                  <c:v>50.192272186279297</c:v>
                </c:pt>
                <c:pt idx="252">
                  <c:v>50.392238616943359</c:v>
                </c:pt>
                <c:pt idx="253">
                  <c:v>50.592208862304688</c:v>
                </c:pt>
                <c:pt idx="254">
                  <c:v>50.79217529296875</c:v>
                </c:pt>
                <c:pt idx="255">
                  <c:v>50.992141723632813</c:v>
                </c:pt>
                <c:pt idx="256">
                  <c:v>51.192108154296875</c:v>
                </c:pt>
                <c:pt idx="257">
                  <c:v>51.392070770263672</c:v>
                </c:pt>
                <c:pt idx="258">
                  <c:v>51.592033386230469</c:v>
                </c:pt>
                <c:pt idx="259">
                  <c:v>51.7919921875</c:v>
                </c:pt>
                <c:pt idx="260">
                  <c:v>51.991954803466797</c:v>
                </c:pt>
                <c:pt idx="261">
                  <c:v>52.191917419433594</c:v>
                </c:pt>
                <c:pt idx="262">
                  <c:v>52.391876220703125</c:v>
                </c:pt>
                <c:pt idx="263">
                  <c:v>52.591835021972656</c:v>
                </c:pt>
                <c:pt idx="264">
                  <c:v>52.791793823242188</c:v>
                </c:pt>
                <c:pt idx="265">
                  <c:v>52.991752624511719</c:v>
                </c:pt>
                <c:pt idx="266">
                  <c:v>53.191707611083984</c:v>
                </c:pt>
                <c:pt idx="267">
                  <c:v>53.39166259765625</c:v>
                </c:pt>
                <c:pt idx="268">
                  <c:v>53.591617584228516</c:v>
                </c:pt>
                <c:pt idx="269">
                  <c:v>53.791568756103516</c:v>
                </c:pt>
                <c:pt idx="270">
                  <c:v>53.991523742675781</c:v>
                </c:pt>
                <c:pt idx="271">
                  <c:v>54.191474914550781</c:v>
                </c:pt>
                <c:pt idx="272">
                  <c:v>54.391426086425781</c:v>
                </c:pt>
                <c:pt idx="273">
                  <c:v>54.591377258300781</c:v>
                </c:pt>
                <c:pt idx="274">
                  <c:v>54.791324615478516</c:v>
                </c:pt>
                <c:pt idx="275">
                  <c:v>54.99127197265625</c:v>
                </c:pt>
                <c:pt idx="276">
                  <c:v>55.19122314453125</c:v>
                </c:pt>
                <c:pt idx="277">
                  <c:v>55.391170501708984</c:v>
                </c:pt>
                <c:pt idx="278">
                  <c:v>55.591117858886719</c:v>
                </c:pt>
                <c:pt idx="279">
                  <c:v>55.791065216064453</c:v>
                </c:pt>
                <c:pt idx="280">
                  <c:v>55.991012573242188</c:v>
                </c:pt>
                <c:pt idx="281">
                  <c:v>56.190959930419922</c:v>
                </c:pt>
                <c:pt idx="282">
                  <c:v>56.390907287597656</c:v>
                </c:pt>
                <c:pt idx="283">
                  <c:v>56.590854644775391</c:v>
                </c:pt>
                <c:pt idx="284">
                  <c:v>56.790798187255859</c:v>
                </c:pt>
                <c:pt idx="285">
                  <c:v>56.990745544433594</c:v>
                </c:pt>
                <c:pt idx="286">
                  <c:v>57.190689086914063</c:v>
                </c:pt>
                <c:pt idx="287">
                  <c:v>57.390636444091797</c:v>
                </c:pt>
                <c:pt idx="288">
                  <c:v>57.590583801269531</c:v>
                </c:pt>
                <c:pt idx="289">
                  <c:v>57.79052734375</c:v>
                </c:pt>
                <c:pt idx="290">
                  <c:v>57.990470886230469</c:v>
                </c:pt>
                <c:pt idx="291">
                  <c:v>58.190418243408203</c:v>
                </c:pt>
                <c:pt idx="292">
                  <c:v>58.390365600585938</c:v>
                </c:pt>
                <c:pt idx="293">
                  <c:v>58.590312957763672</c:v>
                </c:pt>
                <c:pt idx="294">
                  <c:v>58.790260314941406</c:v>
                </c:pt>
                <c:pt idx="295">
                  <c:v>58.990207672119141</c:v>
                </c:pt>
                <c:pt idx="296">
                  <c:v>59.190155029296875</c:v>
                </c:pt>
                <c:pt idx="297">
                  <c:v>59.390102386474609</c:v>
                </c:pt>
                <c:pt idx="298">
                  <c:v>59.590053558349609</c:v>
                </c:pt>
                <c:pt idx="299">
                  <c:v>59.790000915527344</c:v>
                </c:pt>
                <c:pt idx="300">
                  <c:v>59.989952087402344</c:v>
                </c:pt>
              </c:numCache>
            </c:numRef>
          </c:xVal>
          <c:yVal>
            <c:numRef>
              <c:f>Sheet1!$B$3:$B$303</c:f>
              <c:numCache>
                <c:formatCode>General</c:formatCode>
                <c:ptCount val="301"/>
                <c:pt idx="0">
                  <c:v>5.0425888039171696E-3</c:v>
                </c:pt>
                <c:pt idx="1">
                  <c:v>4.9918140284717083E-3</c:v>
                </c:pt>
                <c:pt idx="2">
                  <c:v>4.9405209720134735E-3</c:v>
                </c:pt>
                <c:pt idx="3">
                  <c:v>4.8887394368648529E-3</c:v>
                </c:pt>
                <c:pt idx="4">
                  <c:v>4.8365131951868534E-3</c:v>
                </c:pt>
                <c:pt idx="5">
                  <c:v>4.7839260660111904E-3</c:v>
                </c:pt>
                <c:pt idx="6">
                  <c:v>4.7308695502579212E-3</c:v>
                </c:pt>
                <c:pt idx="7">
                  <c:v>4.6775811351835728E-3</c:v>
                </c:pt>
                <c:pt idx="8">
                  <c:v>4.6240449883043766E-3</c:v>
                </c:pt>
                <c:pt idx="9">
                  <c:v>4.5701432973146439E-3</c:v>
                </c:pt>
                <c:pt idx="10">
                  <c:v>4.5159510336816311E-3</c:v>
                </c:pt>
                <c:pt idx="11">
                  <c:v>4.4619478285312653E-3</c:v>
                </c:pt>
                <c:pt idx="12">
                  <c:v>4.407679196447134E-3</c:v>
                </c:pt>
                <c:pt idx="13">
                  <c:v>4.3533132411539555E-3</c:v>
                </c:pt>
                <c:pt idx="14">
                  <c:v>4.2989202775061131E-3</c:v>
                </c:pt>
                <c:pt idx="15">
                  <c:v>4.244538489729166E-3</c:v>
                </c:pt>
                <c:pt idx="16">
                  <c:v>4.1902279481291771E-3</c:v>
                </c:pt>
                <c:pt idx="17">
                  <c:v>4.1360147297382355E-3</c:v>
                </c:pt>
                <c:pt idx="18">
                  <c:v>4.0820757858455181E-3</c:v>
                </c:pt>
                <c:pt idx="19">
                  <c:v>4.0282732807099819E-3</c:v>
                </c:pt>
                <c:pt idx="20">
                  <c:v>3.9748013950884342E-3</c:v>
                </c:pt>
                <c:pt idx="21">
                  <c:v>3.9216196164488792E-3</c:v>
                </c:pt>
                <c:pt idx="22">
                  <c:v>3.8688033819198608E-3</c:v>
                </c:pt>
                <c:pt idx="23">
                  <c:v>3.816359443590045E-3</c:v>
                </c:pt>
                <c:pt idx="24">
                  <c:v>3.7643888499587774E-3</c:v>
                </c:pt>
                <c:pt idx="25">
                  <c:v>3.7128597032278776E-3</c:v>
                </c:pt>
                <c:pt idx="26">
                  <c:v>3.661812748759985E-3</c:v>
                </c:pt>
                <c:pt idx="27">
                  <c:v>3.611408406868577E-3</c:v>
                </c:pt>
                <c:pt idx="28">
                  <c:v>3.5614818334579468E-3</c:v>
                </c:pt>
                <c:pt idx="29">
                  <c:v>3.5120735410600901E-3</c:v>
                </c:pt>
                <c:pt idx="30">
                  <c:v>3.4636980853974819E-3</c:v>
                </c:pt>
                <c:pt idx="31">
                  <c:v>3.4159158822149038E-3</c:v>
                </c:pt>
                <c:pt idx="32">
                  <c:v>3.3687972463667393E-3</c:v>
                </c:pt>
                <c:pt idx="33">
                  <c:v>3.3224155195057392E-3</c:v>
                </c:pt>
                <c:pt idx="34">
                  <c:v>3.2767716329544783E-3</c:v>
                </c:pt>
                <c:pt idx="35">
                  <c:v>3.2319326419383287E-3</c:v>
                </c:pt>
                <c:pt idx="36">
                  <c:v>3.1878964509814978E-3</c:v>
                </c:pt>
                <c:pt idx="37">
                  <c:v>3.1448546797037125E-3</c:v>
                </c:pt>
                <c:pt idx="38">
                  <c:v>3.1025551725178957E-3</c:v>
                </c:pt>
                <c:pt idx="39">
                  <c:v>3.0612838454544544E-3</c:v>
                </c:pt>
                <c:pt idx="40">
                  <c:v>3.020845353603363E-3</c:v>
                </c:pt>
                <c:pt idx="41">
                  <c:v>2.9813903383910656E-3</c:v>
                </c:pt>
                <c:pt idx="42">
                  <c:v>2.9428002890199423E-3</c:v>
                </c:pt>
                <c:pt idx="43">
                  <c:v>2.9052270110696554E-3</c:v>
                </c:pt>
                <c:pt idx="44">
                  <c:v>2.8685329016298056E-3</c:v>
                </c:pt>
                <c:pt idx="45">
                  <c:v>2.8327880427241325E-3</c:v>
                </c:pt>
                <c:pt idx="46">
                  <c:v>2.7980587910860777E-3</c:v>
                </c:pt>
                <c:pt idx="47">
                  <c:v>2.764194505289197E-3</c:v>
                </c:pt>
                <c:pt idx="48">
                  <c:v>2.731171902269125E-3</c:v>
                </c:pt>
                <c:pt idx="49">
                  <c:v>2.6994477957487106E-3</c:v>
                </c:pt>
                <c:pt idx="50">
                  <c:v>2.6685751508921385E-3</c:v>
                </c:pt>
                <c:pt idx="51">
                  <c:v>2.6385593228042126E-3</c:v>
                </c:pt>
                <c:pt idx="52">
                  <c:v>2.6094436179846525E-3</c:v>
                </c:pt>
                <c:pt idx="53">
                  <c:v>2.581185894086957E-3</c:v>
                </c:pt>
                <c:pt idx="54">
                  <c:v>2.5538040790706873E-3</c:v>
                </c:pt>
                <c:pt idx="55">
                  <c:v>2.5272760540246964E-3</c:v>
                </c:pt>
                <c:pt idx="56">
                  <c:v>2.5017228908836842E-3</c:v>
                </c:pt>
                <c:pt idx="57">
                  <c:v>2.4769033771008253E-3</c:v>
                </c:pt>
                <c:pt idx="58">
                  <c:v>2.4530275259166956E-3</c:v>
                </c:pt>
                <c:pt idx="59">
                  <c:v>2.4297840427607298E-3</c:v>
                </c:pt>
                <c:pt idx="60">
                  <c:v>2.407340332865715E-3</c:v>
                </c:pt>
                <c:pt idx="61">
                  <c:v>2.3856593761593103E-3</c:v>
                </c:pt>
                <c:pt idx="62">
                  <c:v>2.364584244787693E-3</c:v>
                </c:pt>
                <c:pt idx="63">
                  <c:v>2.3442590609192848E-3</c:v>
                </c:pt>
                <c:pt idx="64">
                  <c:v>2.3244752082973719E-3</c:v>
                </c:pt>
                <c:pt idx="65">
                  <c:v>2.3053970653563738E-3</c:v>
                </c:pt>
                <c:pt idx="66">
                  <c:v>2.2867219522595406E-3</c:v>
                </c:pt>
                <c:pt idx="67">
                  <c:v>2.2684864234179258E-3</c:v>
                </c:pt>
                <c:pt idx="68">
                  <c:v>2.2511712741106749E-3</c:v>
                </c:pt>
                <c:pt idx="69">
                  <c:v>2.234168816357851E-3</c:v>
                </c:pt>
                <c:pt idx="70">
                  <c:v>2.2174608893692493E-3</c:v>
                </c:pt>
                <c:pt idx="71">
                  <c:v>2.2010758984833956E-3</c:v>
                </c:pt>
                <c:pt idx="72">
                  <c:v>2.1851251367479563E-3</c:v>
                </c:pt>
                <c:pt idx="73">
                  <c:v>2.1693885792046785E-3</c:v>
                </c:pt>
                <c:pt idx="74">
                  <c:v>2.1540108136832714E-3</c:v>
                </c:pt>
                <c:pt idx="75">
                  <c:v>2.1388281602412462E-3</c:v>
                </c:pt>
                <c:pt idx="76">
                  <c:v>2.1238073240965605E-3</c:v>
                </c:pt>
                <c:pt idx="77">
                  <c:v>2.1089089568704367E-3</c:v>
                </c:pt>
                <c:pt idx="78">
                  <c:v>2.0941314287483692E-3</c:v>
                </c:pt>
                <c:pt idx="79">
                  <c:v>2.079392783343792E-3</c:v>
                </c:pt>
                <c:pt idx="80">
                  <c:v>2.0646760240197182E-3</c:v>
                </c:pt>
                <c:pt idx="81">
                  <c:v>2.049942733719945E-3</c:v>
                </c:pt>
                <c:pt idx="82">
                  <c:v>2.0352783612906933E-3</c:v>
                </c:pt>
                <c:pt idx="83">
                  <c:v>2.0203876774758101E-3</c:v>
                </c:pt>
                <c:pt idx="84">
                  <c:v>2.0054010674357414E-3</c:v>
                </c:pt>
                <c:pt idx="85">
                  <c:v>1.9905697554349899E-3</c:v>
                </c:pt>
                <c:pt idx="86">
                  <c:v>1.9754257518798113E-3</c:v>
                </c:pt>
                <c:pt idx="87">
                  <c:v>1.959918299689889E-3</c:v>
                </c:pt>
                <c:pt idx="88">
                  <c:v>1.9440986216068268E-3</c:v>
                </c:pt>
                <c:pt idx="89">
                  <c:v>1.9281264394521713E-3</c:v>
                </c:pt>
                <c:pt idx="90">
                  <c:v>1.9117741612717509E-3</c:v>
                </c:pt>
                <c:pt idx="91">
                  <c:v>1.895210356451571E-3</c:v>
                </c:pt>
                <c:pt idx="92">
                  <c:v>1.8782583065330982E-3</c:v>
                </c:pt>
                <c:pt idx="93">
                  <c:v>1.860914402641356E-3</c:v>
                </c:pt>
                <c:pt idx="94">
                  <c:v>1.8431214848533273E-3</c:v>
                </c:pt>
                <c:pt idx="95">
                  <c:v>1.8249076092615724E-3</c:v>
                </c:pt>
                <c:pt idx="96">
                  <c:v>1.806223182938993E-3</c:v>
                </c:pt>
                <c:pt idx="97">
                  <c:v>1.7870725132524967E-3</c:v>
                </c:pt>
                <c:pt idx="98">
                  <c:v>1.7674223054200411E-3</c:v>
                </c:pt>
                <c:pt idx="99">
                  <c:v>1.7472599865868688E-3</c:v>
                </c:pt>
                <c:pt idx="100">
                  <c:v>1.7264964990317822E-3</c:v>
                </c:pt>
                <c:pt idx="101">
                  <c:v>1.7052767798304558E-3</c:v>
                </c:pt>
                <c:pt idx="102">
                  <c:v>1.6834307461977005E-3</c:v>
                </c:pt>
                <c:pt idx="103">
                  <c:v>1.6608670121058822E-3</c:v>
                </c:pt>
                <c:pt idx="104">
                  <c:v>1.6380695160478354E-3</c:v>
                </c:pt>
                <c:pt idx="105">
                  <c:v>1.6145495465025306E-3</c:v>
                </c:pt>
                <c:pt idx="106">
                  <c:v>1.5903880121186376E-3</c:v>
                </c:pt>
                <c:pt idx="107">
                  <c:v>1.5655574388802052E-3</c:v>
                </c:pt>
                <c:pt idx="108">
                  <c:v>1.5401551499962807E-3</c:v>
                </c:pt>
                <c:pt idx="109">
                  <c:v>1.5140916220843792E-3</c:v>
                </c:pt>
                <c:pt idx="110">
                  <c:v>1.4874133048579097E-3</c:v>
                </c:pt>
                <c:pt idx="111">
                  <c:v>1.4600800350308418E-3</c:v>
                </c:pt>
                <c:pt idx="112">
                  <c:v>1.4321922790259123E-3</c:v>
                </c:pt>
                <c:pt idx="113">
                  <c:v>1.4036055654287338E-3</c:v>
                </c:pt>
                <c:pt idx="114">
                  <c:v>1.3744862517341971E-3</c:v>
                </c:pt>
                <c:pt idx="115">
                  <c:v>1.3446453958749771E-3</c:v>
                </c:pt>
                <c:pt idx="116">
                  <c:v>1.3142783427610993E-3</c:v>
                </c:pt>
                <c:pt idx="117">
                  <c:v>1.2831918429583311E-3</c:v>
                </c:pt>
                <c:pt idx="118">
                  <c:v>1.2515912530943751E-3</c:v>
                </c:pt>
                <c:pt idx="119">
                  <c:v>1.2192792491987348E-3</c:v>
                </c:pt>
                <c:pt idx="120">
                  <c:v>1.1864788830280304E-3</c:v>
                </c:pt>
                <c:pt idx="121">
                  <c:v>1.1530533665791154E-3</c:v>
                </c:pt>
                <c:pt idx="122">
                  <c:v>1.1189898941665888E-3</c:v>
                </c:pt>
                <c:pt idx="123">
                  <c:v>1.084553892724216E-3</c:v>
                </c:pt>
                <c:pt idx="124">
                  <c:v>1.049477607011795E-3</c:v>
                </c:pt>
                <c:pt idx="125">
                  <c:v>1.013838336803019E-3</c:v>
                </c:pt>
                <c:pt idx="126">
                  <c:v>9.7763584926724434E-4</c:v>
                </c:pt>
                <c:pt idx="127">
                  <c:v>9.4094790983945131E-4</c:v>
                </c:pt>
                <c:pt idx="128">
                  <c:v>9.0372306294739246E-4</c:v>
                </c:pt>
                <c:pt idx="129">
                  <c:v>8.6609396385028958E-4</c:v>
                </c:pt>
                <c:pt idx="130">
                  <c:v>8.2795642083510756E-4</c:v>
                </c:pt>
                <c:pt idx="131">
                  <c:v>7.8945135464891791E-4</c:v>
                </c:pt>
                <c:pt idx="132">
                  <c:v>7.5049191946163774E-4</c:v>
                </c:pt>
                <c:pt idx="133">
                  <c:v>7.1110640419647098E-4</c:v>
                </c:pt>
                <c:pt idx="134">
                  <c:v>6.7133957054466009E-4</c:v>
                </c:pt>
                <c:pt idx="135">
                  <c:v>6.3119869446381927E-4</c:v>
                </c:pt>
                <c:pt idx="136">
                  <c:v>5.9071020223200321E-4</c:v>
                </c:pt>
                <c:pt idx="137">
                  <c:v>5.4989964701235294E-4</c:v>
                </c:pt>
                <c:pt idx="138">
                  <c:v>5.0877797184512019E-4</c:v>
                </c:pt>
                <c:pt idx="139">
                  <c:v>4.674058873206377E-4</c:v>
                </c:pt>
                <c:pt idx="140">
                  <c:v>4.2574488907121122E-4</c:v>
                </c:pt>
                <c:pt idx="141">
                  <c:v>3.8383426726795733E-4</c:v>
                </c:pt>
                <c:pt idx="142">
                  <c:v>3.4175973269157112E-4</c:v>
                </c:pt>
                <c:pt idx="143">
                  <c:v>2.9947506845928729E-4</c:v>
                </c:pt>
                <c:pt idx="144">
                  <c:v>2.5700853439047933E-4</c:v>
                </c:pt>
                <c:pt idx="145">
                  <c:v>2.1439166448544711E-4</c:v>
                </c:pt>
                <c:pt idx="146">
                  <c:v>1.7165760800708085E-4</c:v>
                </c:pt>
                <c:pt idx="147">
                  <c:v>1.2882828013971448E-4</c:v>
                </c:pt>
                <c:pt idx="148">
                  <c:v>8.5938911070115864E-5</c:v>
                </c:pt>
                <c:pt idx="149">
                  <c:v>4.2976436816388741E-5</c:v>
                </c:pt>
                <c:pt idx="150">
                  <c:v>1.3189637717549481E-37</c:v>
                </c:pt>
                <c:pt idx="151">
                  <c:v>-4.2968476918758824E-5</c:v>
                </c:pt>
                <c:pt idx="152">
                  <c:v>-8.5929248598404229E-5</c:v>
                </c:pt>
                <c:pt idx="153">
                  <c:v>-1.2882733426522464E-4</c:v>
                </c:pt>
                <c:pt idx="154">
                  <c:v>-1.7164538439828902E-4</c:v>
                </c:pt>
                <c:pt idx="155">
                  <c:v>-2.1437337272800505E-4</c:v>
                </c:pt>
                <c:pt idx="156">
                  <c:v>-2.5697701494209468E-4</c:v>
                </c:pt>
                <c:pt idx="157">
                  <c:v>-2.9944191919639707E-4</c:v>
                </c:pt>
                <c:pt idx="158">
                  <c:v>-3.4172934829257429E-4</c:v>
                </c:pt>
                <c:pt idx="159">
                  <c:v>-3.8381604827009141E-4</c:v>
                </c:pt>
                <c:pt idx="160">
                  <c:v>-4.257067630533129E-4</c:v>
                </c:pt>
                <c:pt idx="161">
                  <c:v>-4.6735370415262878E-4</c:v>
                </c:pt>
                <c:pt idx="162">
                  <c:v>-5.087620229460299E-4</c:v>
                </c:pt>
                <c:pt idx="163">
                  <c:v>-5.4989266209304333E-4</c:v>
                </c:pt>
                <c:pt idx="164">
                  <c:v>-5.9070816496387124E-4</c:v>
                </c:pt>
                <c:pt idx="165">
                  <c:v>-6.3119374681264162E-4</c:v>
                </c:pt>
                <c:pt idx="166">
                  <c:v>-6.7133666016161442E-4</c:v>
                </c:pt>
                <c:pt idx="167">
                  <c:v>-7.1109150303527713E-4</c:v>
                </c:pt>
                <c:pt idx="168">
                  <c:v>-7.5047806603834033E-4</c:v>
                </c:pt>
                <c:pt idx="169">
                  <c:v>-7.8941619722172618E-4</c:v>
                </c:pt>
                <c:pt idx="170">
                  <c:v>-8.279375615529716E-4</c:v>
                </c:pt>
                <c:pt idx="171">
                  <c:v>-8.6603948147967458E-4</c:v>
                </c:pt>
                <c:pt idx="172">
                  <c:v>-9.0368231758475304E-4</c:v>
                </c:pt>
                <c:pt idx="173">
                  <c:v>-9.4087881734594703E-4</c:v>
                </c:pt>
                <c:pt idx="174">
                  <c:v>-9.7759475465863943E-4</c:v>
                </c:pt>
                <c:pt idx="175">
                  <c:v>-1.0137638309970498E-3</c:v>
                </c:pt>
                <c:pt idx="176">
                  <c:v>-1.0494122980162501E-3</c:v>
                </c:pt>
                <c:pt idx="177">
                  <c:v>-1.084478572010994E-3</c:v>
                </c:pt>
                <c:pt idx="178">
                  <c:v>-1.1189475189894438E-3</c:v>
                </c:pt>
                <c:pt idx="179">
                  <c:v>-1.1529834009706974E-3</c:v>
                </c:pt>
                <c:pt idx="180">
                  <c:v>-1.1863786494359374E-3</c:v>
                </c:pt>
                <c:pt idx="181">
                  <c:v>-1.2192861177027225E-3</c:v>
                </c:pt>
                <c:pt idx="182">
                  <c:v>-1.2516014976426959E-3</c:v>
                </c:pt>
                <c:pt idx="183">
                  <c:v>-1.2832228094339371E-3</c:v>
                </c:pt>
                <c:pt idx="184">
                  <c:v>-1.3142686802893877E-3</c:v>
                </c:pt>
                <c:pt idx="185">
                  <c:v>-1.3446545926854014E-3</c:v>
                </c:pt>
                <c:pt idx="186">
                  <c:v>-1.3744530733674765E-3</c:v>
                </c:pt>
                <c:pt idx="187">
                  <c:v>-1.4036024222150445E-3</c:v>
                </c:pt>
                <c:pt idx="188">
                  <c:v>-1.4321537455543876E-3</c:v>
                </c:pt>
                <c:pt idx="189">
                  <c:v>-1.4600416179746389E-3</c:v>
                </c:pt>
                <c:pt idx="190">
                  <c:v>-1.4873088803142309E-3</c:v>
                </c:pt>
                <c:pt idx="191">
                  <c:v>-1.5139104798436165E-3</c:v>
                </c:pt>
                <c:pt idx="192">
                  <c:v>-1.5399499097838998E-3</c:v>
                </c:pt>
                <c:pt idx="193">
                  <c:v>-1.5653594164177775E-3</c:v>
                </c:pt>
                <c:pt idx="194">
                  <c:v>-1.5901837032288313E-3</c:v>
                </c:pt>
                <c:pt idx="195">
                  <c:v>-1.6143887769430876E-3</c:v>
                </c:pt>
                <c:pt idx="196">
                  <c:v>-1.6379562439396977E-3</c:v>
                </c:pt>
                <c:pt idx="197">
                  <c:v>-1.6609076410531998E-3</c:v>
                </c:pt>
                <c:pt idx="198">
                  <c:v>-1.6833510017022491E-3</c:v>
                </c:pt>
                <c:pt idx="199">
                  <c:v>-1.705162925645709E-3</c:v>
                </c:pt>
                <c:pt idx="200">
                  <c:v>-1.7264769412577152E-3</c:v>
                </c:pt>
                <c:pt idx="201">
                  <c:v>-1.7471240134909749E-3</c:v>
                </c:pt>
                <c:pt idx="202">
                  <c:v>-1.7673429101705551E-3</c:v>
                </c:pt>
                <c:pt idx="203">
                  <c:v>-1.7869331641122699E-3</c:v>
                </c:pt>
                <c:pt idx="204">
                  <c:v>-1.806150539778173E-3</c:v>
                </c:pt>
                <c:pt idx="205">
                  <c:v>-1.8248686101287603E-3</c:v>
                </c:pt>
                <c:pt idx="206">
                  <c:v>-1.84310891199857E-3</c:v>
                </c:pt>
                <c:pt idx="207">
                  <c:v>-1.860920456238091E-3</c:v>
                </c:pt>
                <c:pt idx="208">
                  <c:v>-1.8782666884362698E-3</c:v>
                </c:pt>
                <c:pt idx="209">
                  <c:v>-1.895191497169435E-3</c:v>
                </c:pt>
                <c:pt idx="210">
                  <c:v>-1.9116350449621677E-3</c:v>
                </c:pt>
                <c:pt idx="211">
                  <c:v>-1.9280432024970651E-3</c:v>
                </c:pt>
                <c:pt idx="212">
                  <c:v>-1.943898038007319E-3</c:v>
                </c:pt>
                <c:pt idx="213">
                  <c:v>-1.9597301725298166E-3</c:v>
                </c:pt>
                <c:pt idx="214">
                  <c:v>-1.9752555526793003E-3</c:v>
                </c:pt>
                <c:pt idx="215">
                  <c:v>-1.9904656801372766E-3</c:v>
                </c:pt>
                <c:pt idx="216">
                  <c:v>-2.0054581109434366E-3</c:v>
                </c:pt>
                <c:pt idx="217">
                  <c:v>-2.0204263273626566E-3</c:v>
                </c:pt>
                <c:pt idx="218">
                  <c:v>-2.0351472776383162E-3</c:v>
                </c:pt>
                <c:pt idx="219">
                  <c:v>-2.0498961675912142E-3</c:v>
                </c:pt>
                <c:pt idx="220">
                  <c:v>-2.0646464545279741E-3</c:v>
                </c:pt>
                <c:pt idx="221">
                  <c:v>-2.079307334497571E-3</c:v>
                </c:pt>
                <c:pt idx="222">
                  <c:v>-2.0940371323376894E-3</c:v>
                </c:pt>
                <c:pt idx="223">
                  <c:v>-2.1088197827339172E-3</c:v>
                </c:pt>
                <c:pt idx="224">
                  <c:v>-2.1237304899841547E-3</c:v>
                </c:pt>
                <c:pt idx="225">
                  <c:v>-2.1387140732258558E-3</c:v>
                </c:pt>
                <c:pt idx="226">
                  <c:v>-2.1539484150707722E-3</c:v>
                </c:pt>
                <c:pt idx="227">
                  <c:v>-2.1693392191082239E-3</c:v>
                </c:pt>
                <c:pt idx="228">
                  <c:v>-2.1849663462489843E-3</c:v>
                </c:pt>
                <c:pt idx="229">
                  <c:v>-2.2009925451129675E-3</c:v>
                </c:pt>
                <c:pt idx="230">
                  <c:v>-2.2172178141772747E-3</c:v>
                </c:pt>
                <c:pt idx="231">
                  <c:v>-2.2339134011417627E-3</c:v>
                </c:pt>
                <c:pt idx="232">
                  <c:v>-2.2509300615638494E-3</c:v>
                </c:pt>
                <c:pt idx="233">
                  <c:v>-2.2685050498694181E-3</c:v>
                </c:pt>
                <c:pt idx="234">
                  <c:v>-2.2865794599056244E-3</c:v>
                </c:pt>
                <c:pt idx="235">
                  <c:v>-2.3051677271723747E-3</c:v>
                </c:pt>
                <c:pt idx="236">
                  <c:v>-2.3244076874107122E-3</c:v>
                </c:pt>
                <c:pt idx="237">
                  <c:v>-2.3441975936293602E-3</c:v>
                </c:pt>
                <c:pt idx="238">
                  <c:v>-2.3646063636988401E-3</c:v>
                </c:pt>
                <c:pt idx="239">
                  <c:v>-2.3856097832322121E-3</c:v>
                </c:pt>
                <c:pt idx="240">
                  <c:v>-2.4073419626802206E-3</c:v>
                </c:pt>
                <c:pt idx="241">
                  <c:v>-2.4297614581882954E-3</c:v>
                </c:pt>
                <c:pt idx="242">
                  <c:v>-2.4529397487640381E-3</c:v>
                </c:pt>
                <c:pt idx="243">
                  <c:v>-2.4768698494881392E-3</c:v>
                </c:pt>
                <c:pt idx="244">
                  <c:v>-2.5016935542225838E-3</c:v>
                </c:pt>
                <c:pt idx="245">
                  <c:v>-2.5272420607507229E-3</c:v>
                </c:pt>
                <c:pt idx="246">
                  <c:v>-2.5537759065628052E-3</c:v>
                </c:pt>
                <c:pt idx="247">
                  <c:v>-2.5810911320149899E-3</c:v>
                </c:pt>
                <c:pt idx="248">
                  <c:v>-2.6093786582350731E-3</c:v>
                </c:pt>
                <c:pt idx="249">
                  <c:v>-2.6384259108453989E-3</c:v>
                </c:pt>
                <c:pt idx="250">
                  <c:v>-2.6685011107474566E-3</c:v>
                </c:pt>
                <c:pt idx="251">
                  <c:v>-2.6994273066520691E-3</c:v>
                </c:pt>
                <c:pt idx="252">
                  <c:v>-2.7313365135341883E-3</c:v>
                </c:pt>
                <c:pt idx="253">
                  <c:v>-2.7642473578453064E-3</c:v>
                </c:pt>
                <c:pt idx="254">
                  <c:v>-2.7980413287878036E-3</c:v>
                </c:pt>
                <c:pt idx="255">
                  <c:v>-2.8327920008450747E-3</c:v>
                </c:pt>
                <c:pt idx="256">
                  <c:v>-2.868524519726634E-3</c:v>
                </c:pt>
                <c:pt idx="257">
                  <c:v>-2.9051692690700293E-3</c:v>
                </c:pt>
                <c:pt idx="258">
                  <c:v>-2.9427180998027325E-3</c:v>
                </c:pt>
                <c:pt idx="259">
                  <c:v>-2.981279045343399E-3</c:v>
                </c:pt>
                <c:pt idx="260">
                  <c:v>-3.0207866802811623E-3</c:v>
                </c:pt>
                <c:pt idx="261">
                  <c:v>-3.0612235423177481E-3</c:v>
                </c:pt>
                <c:pt idx="262">
                  <c:v>-3.1025144271552563E-3</c:v>
                </c:pt>
                <c:pt idx="263">
                  <c:v>-3.1447974033653736E-3</c:v>
                </c:pt>
                <c:pt idx="264">
                  <c:v>-3.1879204325377941E-3</c:v>
                </c:pt>
                <c:pt idx="265">
                  <c:v>-3.2318895682692528E-3</c:v>
                </c:pt>
                <c:pt idx="266">
                  <c:v>-3.2767297234386206E-3</c:v>
                </c:pt>
                <c:pt idx="267">
                  <c:v>-3.3223237842321396E-3</c:v>
                </c:pt>
                <c:pt idx="268">
                  <c:v>-3.3686559181660414E-3</c:v>
                </c:pt>
                <c:pt idx="269">
                  <c:v>-3.4157892223447561E-3</c:v>
                </c:pt>
                <c:pt idx="270">
                  <c:v>-3.4636040218174458E-3</c:v>
                </c:pt>
                <c:pt idx="271">
                  <c:v>-3.5121454857289791E-3</c:v>
                </c:pt>
                <c:pt idx="272">
                  <c:v>-3.5614573862403631E-3</c:v>
                </c:pt>
                <c:pt idx="273">
                  <c:v>-3.6113192327320576E-3</c:v>
                </c:pt>
                <c:pt idx="274">
                  <c:v>-3.6617780569940805E-3</c:v>
                </c:pt>
                <c:pt idx="275">
                  <c:v>-3.7128385156393051E-3</c:v>
                </c:pt>
                <c:pt idx="276">
                  <c:v>-3.7643304094672203E-3</c:v>
                </c:pt>
                <c:pt idx="277">
                  <c:v>-3.8162842392921448E-3</c:v>
                </c:pt>
                <c:pt idx="278">
                  <c:v>-3.8687081541866064E-3</c:v>
                </c:pt>
                <c:pt idx="279">
                  <c:v>-3.9215548895299435E-3</c:v>
                </c:pt>
                <c:pt idx="280">
                  <c:v>-3.9747566916048527E-3</c:v>
                </c:pt>
                <c:pt idx="281">
                  <c:v>-4.0282001718878746E-3</c:v>
                </c:pt>
                <c:pt idx="282">
                  <c:v>-4.082036204636097E-3</c:v>
                </c:pt>
                <c:pt idx="283">
                  <c:v>-4.1360091418027878E-3</c:v>
                </c:pt>
                <c:pt idx="284">
                  <c:v>-4.1902088560163975E-3</c:v>
                </c:pt>
                <c:pt idx="285">
                  <c:v>-4.2445342987775803E-3</c:v>
                </c:pt>
                <c:pt idx="286">
                  <c:v>-4.2988834902644157E-3</c:v>
                </c:pt>
                <c:pt idx="287">
                  <c:v>-4.3532820418477058E-3</c:v>
                </c:pt>
                <c:pt idx="288">
                  <c:v>-4.4076046906411648E-3</c:v>
                </c:pt>
                <c:pt idx="289">
                  <c:v>-4.4619124382734299E-3</c:v>
                </c:pt>
                <c:pt idx="290">
                  <c:v>-4.516135435551405E-3</c:v>
                </c:pt>
                <c:pt idx="291">
                  <c:v>-4.5700110495090485E-3</c:v>
                </c:pt>
                <c:pt idx="292">
                  <c:v>-4.6239998191595078E-3</c:v>
                </c:pt>
                <c:pt idx="293">
                  <c:v>-4.6775355003774166E-3</c:v>
                </c:pt>
                <c:pt idx="294">
                  <c:v>-4.7308909706771374E-3</c:v>
                </c:pt>
                <c:pt idx="295">
                  <c:v>-4.7840098850429058E-3</c:v>
                </c:pt>
                <c:pt idx="296">
                  <c:v>-4.8366175033152103E-3</c:v>
                </c:pt>
                <c:pt idx="297">
                  <c:v>-4.8888134770095348E-3</c:v>
                </c:pt>
                <c:pt idx="298">
                  <c:v>-4.9405819736421108E-3</c:v>
                </c:pt>
                <c:pt idx="299">
                  <c:v>-4.9917995929718018E-3</c:v>
                </c:pt>
                <c:pt idx="300">
                  <c:v>-5.0425436347723007E-3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E33-4F57-AD19-59820F475995}"/>
            </c:ext>
          </c:extLst>
        </c:ser>
        <c:ser>
          <c:idx val="6"/>
          <c:order val="1"/>
          <c:tx>
            <c:v>v Numerical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Sheet1!$G$3:$G$303</c:f>
              <c:numCache>
                <c:formatCode>General</c:formatCode>
                <c:ptCount val="301"/>
                <c:pt idx="0">
                  <c:v>0</c:v>
                </c:pt>
                <c:pt idx="1">
                  <c:v>0.20005226135253906</c:v>
                </c:pt>
                <c:pt idx="2">
                  <c:v>0.40010452270507813</c:v>
                </c:pt>
                <c:pt idx="3">
                  <c:v>0.60016059875488281</c:v>
                </c:pt>
                <c:pt idx="4">
                  <c:v>0.8002166748046875</c:v>
                </c:pt>
                <c:pt idx="5">
                  <c:v>1.0002765655517578</c:v>
                </c:pt>
                <c:pt idx="6">
                  <c:v>1.2003383636474609</c:v>
                </c:pt>
                <c:pt idx="7">
                  <c:v>1.4004001617431641</c:v>
                </c:pt>
                <c:pt idx="8">
                  <c:v>1.6004657745361328</c:v>
                </c:pt>
                <c:pt idx="9">
                  <c:v>1.8005313873291016</c:v>
                </c:pt>
                <c:pt idx="10">
                  <c:v>2.0006008148193359</c:v>
                </c:pt>
                <c:pt idx="11">
                  <c:v>2.2006721496582031</c:v>
                </c:pt>
                <c:pt idx="12">
                  <c:v>2.4007415771484375</c:v>
                </c:pt>
                <c:pt idx="13">
                  <c:v>2.6008167266845703</c:v>
                </c:pt>
                <c:pt idx="14">
                  <c:v>2.8008918762207031</c:v>
                </c:pt>
                <c:pt idx="15">
                  <c:v>3.0009708404541016</c:v>
                </c:pt>
                <c:pt idx="16">
                  <c:v>3.2010498046875</c:v>
                </c:pt>
                <c:pt idx="17">
                  <c:v>3.4011306762695313</c:v>
                </c:pt>
                <c:pt idx="18">
                  <c:v>3.6012134552001953</c:v>
                </c:pt>
                <c:pt idx="19">
                  <c:v>3.8012962341308594</c:v>
                </c:pt>
                <c:pt idx="20">
                  <c:v>4.0013828277587891</c:v>
                </c:pt>
                <c:pt idx="21">
                  <c:v>4.2014713287353516</c:v>
                </c:pt>
                <c:pt idx="22">
                  <c:v>4.4015579223632813</c:v>
                </c:pt>
                <c:pt idx="23">
                  <c:v>4.6016502380371094</c:v>
                </c:pt>
                <c:pt idx="24">
                  <c:v>4.8017406463623047</c:v>
                </c:pt>
                <c:pt idx="25">
                  <c:v>5.0018329620361328</c:v>
                </c:pt>
                <c:pt idx="26">
                  <c:v>5.2019290924072266</c:v>
                </c:pt>
                <c:pt idx="27">
                  <c:v>5.4020233154296875</c:v>
                </c:pt>
                <c:pt idx="28">
                  <c:v>5.6021194458007813</c:v>
                </c:pt>
                <c:pt idx="29">
                  <c:v>5.802215576171875</c:v>
                </c:pt>
                <c:pt idx="30">
                  <c:v>6.0023155212402344</c:v>
                </c:pt>
                <c:pt idx="31">
                  <c:v>6.2024154663085938</c:v>
                </c:pt>
                <c:pt idx="32">
                  <c:v>6.4025135040283203</c:v>
                </c:pt>
                <c:pt idx="33">
                  <c:v>6.6026153564453125</c:v>
                </c:pt>
                <c:pt idx="34">
                  <c:v>6.8027172088623047</c:v>
                </c:pt>
                <c:pt idx="35">
                  <c:v>7.0028190612792969</c:v>
                </c:pt>
                <c:pt idx="36">
                  <c:v>7.2029228210449219</c:v>
                </c:pt>
                <c:pt idx="37">
                  <c:v>7.4030246734619141</c:v>
                </c:pt>
                <c:pt idx="38">
                  <c:v>7.6031303405761719</c:v>
                </c:pt>
                <c:pt idx="39">
                  <c:v>7.8032321929931641</c:v>
                </c:pt>
                <c:pt idx="40">
                  <c:v>8.0033378601074219</c:v>
                </c:pt>
                <c:pt idx="41">
                  <c:v>8.2034435272216797</c:v>
                </c:pt>
                <c:pt idx="42">
                  <c:v>8.4035472869873047</c:v>
                </c:pt>
                <c:pt idx="43">
                  <c:v>8.6036510467529297</c:v>
                </c:pt>
                <c:pt idx="44">
                  <c:v>8.8037548065185547</c:v>
                </c:pt>
                <c:pt idx="45">
                  <c:v>9.0038604736328125</c:v>
                </c:pt>
                <c:pt idx="46">
                  <c:v>9.2039642333984375</c:v>
                </c:pt>
                <c:pt idx="47">
                  <c:v>9.4040679931640625</c:v>
                </c:pt>
                <c:pt idx="48">
                  <c:v>9.6041717529296875</c:v>
                </c:pt>
                <c:pt idx="49">
                  <c:v>9.8042716979980469</c:v>
                </c:pt>
                <c:pt idx="50">
                  <c:v>10.004375457763672</c:v>
                </c:pt>
                <c:pt idx="51">
                  <c:v>10.204477310180664</c:v>
                </c:pt>
                <c:pt idx="52">
                  <c:v>10.404577255249023</c:v>
                </c:pt>
                <c:pt idx="53">
                  <c:v>10.604677200317383</c:v>
                </c:pt>
                <c:pt idx="54">
                  <c:v>10.804775238037109</c:v>
                </c:pt>
                <c:pt idx="55">
                  <c:v>11.004873275756836</c:v>
                </c:pt>
                <c:pt idx="56">
                  <c:v>11.204971313476563</c:v>
                </c:pt>
                <c:pt idx="57">
                  <c:v>11.405065536499023</c:v>
                </c:pt>
                <c:pt idx="58">
                  <c:v>11.605159759521484</c:v>
                </c:pt>
                <c:pt idx="59">
                  <c:v>11.805252075195313</c:v>
                </c:pt>
                <c:pt idx="60">
                  <c:v>12.005344390869141</c:v>
                </c:pt>
                <c:pt idx="61">
                  <c:v>12.205434799194336</c:v>
                </c:pt>
                <c:pt idx="62">
                  <c:v>12.405521392822266</c:v>
                </c:pt>
                <c:pt idx="63">
                  <c:v>12.605609893798828</c:v>
                </c:pt>
                <c:pt idx="64">
                  <c:v>12.805694580078125</c:v>
                </c:pt>
                <c:pt idx="65">
                  <c:v>13.005779266357422</c:v>
                </c:pt>
                <c:pt idx="66">
                  <c:v>13.205862045288086</c:v>
                </c:pt>
                <c:pt idx="67">
                  <c:v>13.405941009521484</c:v>
                </c:pt>
                <c:pt idx="68">
                  <c:v>13.606019973754883</c:v>
                </c:pt>
                <c:pt idx="69">
                  <c:v>13.806095123291016</c:v>
                </c:pt>
                <c:pt idx="70">
                  <c:v>14.006171226501465</c:v>
                </c:pt>
                <c:pt idx="71">
                  <c:v>14.206243515014648</c:v>
                </c:pt>
                <c:pt idx="72">
                  <c:v>14.406313896179199</c:v>
                </c:pt>
                <c:pt idx="73">
                  <c:v>14.606383323669434</c:v>
                </c:pt>
                <c:pt idx="74">
                  <c:v>14.806449890136719</c:v>
                </c:pt>
                <c:pt idx="75">
                  <c:v>15.006513595581055</c:v>
                </c:pt>
                <c:pt idx="76">
                  <c:v>15.206576347351074</c:v>
                </c:pt>
                <c:pt idx="77">
                  <c:v>15.406636238098145</c:v>
                </c:pt>
                <c:pt idx="78">
                  <c:v>15.606695175170898</c:v>
                </c:pt>
                <c:pt idx="79">
                  <c:v>15.806750297546387</c:v>
                </c:pt>
                <c:pt idx="80">
                  <c:v>16.006805419921875</c:v>
                </c:pt>
                <c:pt idx="81">
                  <c:v>16.206857681274414</c:v>
                </c:pt>
                <c:pt idx="82">
                  <c:v>16.406906127929688</c:v>
                </c:pt>
                <c:pt idx="83">
                  <c:v>16.606954574584961</c:v>
                </c:pt>
                <c:pt idx="84">
                  <c:v>16.806999206542969</c:v>
                </c:pt>
                <c:pt idx="85">
                  <c:v>17.007041931152344</c:v>
                </c:pt>
                <c:pt idx="86">
                  <c:v>17.207082748413086</c:v>
                </c:pt>
                <c:pt idx="87">
                  <c:v>17.407119750976563</c:v>
                </c:pt>
                <c:pt idx="88">
                  <c:v>17.607156753540039</c:v>
                </c:pt>
                <c:pt idx="89">
                  <c:v>17.80718994140625</c:v>
                </c:pt>
                <c:pt idx="90">
                  <c:v>18.007221221923828</c:v>
                </c:pt>
                <c:pt idx="91">
                  <c:v>18.207250595092773</c:v>
                </c:pt>
                <c:pt idx="92">
                  <c:v>18.407278060913086</c:v>
                </c:pt>
                <c:pt idx="93">
                  <c:v>18.607303619384766</c:v>
                </c:pt>
                <c:pt idx="94">
                  <c:v>18.807327270507813</c:v>
                </c:pt>
                <c:pt idx="95">
                  <c:v>19.007349014282227</c:v>
                </c:pt>
                <c:pt idx="96">
                  <c:v>19.207366943359375</c:v>
                </c:pt>
                <c:pt idx="97">
                  <c:v>19.407382965087891</c:v>
                </c:pt>
                <c:pt idx="98">
                  <c:v>19.607398986816406</c:v>
                </c:pt>
                <c:pt idx="99">
                  <c:v>19.807411193847656</c:v>
                </c:pt>
                <c:pt idx="100">
                  <c:v>20.007421493530273</c:v>
                </c:pt>
                <c:pt idx="101">
                  <c:v>20.207429885864258</c:v>
                </c:pt>
                <c:pt idx="102">
                  <c:v>20.407436370849609</c:v>
                </c:pt>
                <c:pt idx="103">
                  <c:v>20.607440948486328</c:v>
                </c:pt>
                <c:pt idx="104">
                  <c:v>20.807443618774414</c:v>
                </c:pt>
                <c:pt idx="105">
                  <c:v>21.007442474365234</c:v>
                </c:pt>
                <c:pt idx="106">
                  <c:v>21.207441329956055</c:v>
                </c:pt>
                <c:pt idx="107">
                  <c:v>21.407436370849609</c:v>
                </c:pt>
                <c:pt idx="108">
                  <c:v>21.607433319091797</c:v>
                </c:pt>
                <c:pt idx="109">
                  <c:v>21.807426452636719</c:v>
                </c:pt>
                <c:pt idx="110">
                  <c:v>22.007417678833008</c:v>
                </c:pt>
                <c:pt idx="111">
                  <c:v>22.207406997680664</c:v>
                </c:pt>
                <c:pt idx="112">
                  <c:v>22.40739631652832</c:v>
                </c:pt>
                <c:pt idx="113">
                  <c:v>22.607383728027344</c:v>
                </c:pt>
                <c:pt idx="114">
                  <c:v>22.807369232177734</c:v>
                </c:pt>
                <c:pt idx="115">
                  <c:v>23.007352828979492</c:v>
                </c:pt>
                <c:pt idx="116">
                  <c:v>23.207334518432617</c:v>
                </c:pt>
                <c:pt idx="117">
                  <c:v>23.407316207885742</c:v>
                </c:pt>
                <c:pt idx="118">
                  <c:v>23.607295989990234</c:v>
                </c:pt>
                <c:pt idx="119">
                  <c:v>23.807273864746094</c:v>
                </c:pt>
                <c:pt idx="120">
                  <c:v>24.00724983215332</c:v>
                </c:pt>
                <c:pt idx="121">
                  <c:v>24.207225799560547</c:v>
                </c:pt>
                <c:pt idx="122">
                  <c:v>24.407199859619141</c:v>
                </c:pt>
                <c:pt idx="123">
                  <c:v>24.607172012329102</c:v>
                </c:pt>
                <c:pt idx="124">
                  <c:v>24.807144165039063</c:v>
                </c:pt>
                <c:pt idx="125">
                  <c:v>25.007114410400391</c:v>
                </c:pt>
                <c:pt idx="126">
                  <c:v>25.207084655761719</c:v>
                </c:pt>
                <c:pt idx="127">
                  <c:v>25.407052993774414</c:v>
                </c:pt>
                <c:pt idx="128">
                  <c:v>25.607021331787109</c:v>
                </c:pt>
                <c:pt idx="129">
                  <c:v>25.806987762451172</c:v>
                </c:pt>
                <c:pt idx="130">
                  <c:v>26.006954193115234</c:v>
                </c:pt>
                <c:pt idx="131">
                  <c:v>26.206918716430664</c:v>
                </c:pt>
                <c:pt idx="132">
                  <c:v>26.406883239746094</c:v>
                </c:pt>
                <c:pt idx="133">
                  <c:v>26.606845855712891</c:v>
                </c:pt>
                <c:pt idx="134">
                  <c:v>26.806808471679688</c:v>
                </c:pt>
                <c:pt idx="135">
                  <c:v>27.006771087646484</c:v>
                </c:pt>
                <c:pt idx="136">
                  <c:v>27.206731796264648</c:v>
                </c:pt>
                <c:pt idx="137">
                  <c:v>27.406692504882813</c:v>
                </c:pt>
                <c:pt idx="138">
                  <c:v>27.606653213500977</c:v>
                </c:pt>
                <c:pt idx="139">
                  <c:v>27.806613922119141</c:v>
                </c:pt>
                <c:pt idx="140">
                  <c:v>28.006572723388672</c:v>
                </c:pt>
                <c:pt idx="141">
                  <c:v>28.206531524658203</c:v>
                </c:pt>
                <c:pt idx="142">
                  <c:v>28.406490325927734</c:v>
                </c:pt>
                <c:pt idx="143">
                  <c:v>28.606449127197266</c:v>
                </c:pt>
                <c:pt idx="144">
                  <c:v>28.806407928466797</c:v>
                </c:pt>
                <c:pt idx="145">
                  <c:v>29.006364822387695</c:v>
                </c:pt>
                <c:pt idx="146">
                  <c:v>29.206321716308594</c:v>
                </c:pt>
                <c:pt idx="147">
                  <c:v>29.406278610229492</c:v>
                </c:pt>
                <c:pt idx="148">
                  <c:v>29.606235504150391</c:v>
                </c:pt>
                <c:pt idx="149">
                  <c:v>29.806192398071289</c:v>
                </c:pt>
                <c:pt idx="150">
                  <c:v>30.006149291992188</c:v>
                </c:pt>
                <c:pt idx="151">
                  <c:v>30.206106185913086</c:v>
                </c:pt>
                <c:pt idx="152">
                  <c:v>30.406063079833984</c:v>
                </c:pt>
                <c:pt idx="153">
                  <c:v>30.606019973754883</c:v>
                </c:pt>
                <c:pt idx="154">
                  <c:v>30.805976867675781</c:v>
                </c:pt>
                <c:pt idx="155">
                  <c:v>31.00593376159668</c:v>
                </c:pt>
                <c:pt idx="156">
                  <c:v>31.205890655517578</c:v>
                </c:pt>
                <c:pt idx="157">
                  <c:v>31.405849456787109</c:v>
                </c:pt>
                <c:pt idx="158">
                  <c:v>31.605808258056641</c:v>
                </c:pt>
                <c:pt idx="159">
                  <c:v>31.805767059326172</c:v>
                </c:pt>
                <c:pt idx="160">
                  <c:v>32.005725860595703</c:v>
                </c:pt>
                <c:pt idx="161">
                  <c:v>32.205684661865234</c:v>
                </c:pt>
                <c:pt idx="162">
                  <c:v>32.405643463134766</c:v>
                </c:pt>
                <c:pt idx="163">
                  <c:v>32.605602264404297</c:v>
                </c:pt>
                <c:pt idx="164">
                  <c:v>32.805564880371094</c:v>
                </c:pt>
                <c:pt idx="165">
                  <c:v>33.005527496337891</c:v>
                </c:pt>
                <c:pt idx="166">
                  <c:v>33.205490112304688</c:v>
                </c:pt>
                <c:pt idx="167">
                  <c:v>33.405452728271484</c:v>
                </c:pt>
                <c:pt idx="168">
                  <c:v>33.605415344238281</c:v>
                </c:pt>
                <c:pt idx="169">
                  <c:v>33.805377960205078</c:v>
                </c:pt>
                <c:pt idx="170">
                  <c:v>34.005344390869141</c:v>
                </c:pt>
                <c:pt idx="171">
                  <c:v>34.205310821533203</c:v>
                </c:pt>
                <c:pt idx="172">
                  <c:v>34.405277252197266</c:v>
                </c:pt>
                <c:pt idx="173">
                  <c:v>34.605243682861328</c:v>
                </c:pt>
                <c:pt idx="174">
                  <c:v>34.805213928222656</c:v>
                </c:pt>
                <c:pt idx="175">
                  <c:v>35.005184173583984</c:v>
                </c:pt>
                <c:pt idx="176">
                  <c:v>35.205154418945313</c:v>
                </c:pt>
                <c:pt idx="177">
                  <c:v>35.405128479003906</c:v>
                </c:pt>
                <c:pt idx="178">
                  <c:v>35.6051025390625</c:v>
                </c:pt>
                <c:pt idx="179">
                  <c:v>35.805076599121094</c:v>
                </c:pt>
                <c:pt idx="180">
                  <c:v>36.005050659179688</c:v>
                </c:pt>
                <c:pt idx="181">
                  <c:v>36.205028533935547</c:v>
                </c:pt>
                <c:pt idx="182">
                  <c:v>36.405006408691406</c:v>
                </c:pt>
                <c:pt idx="183">
                  <c:v>36.604984283447266</c:v>
                </c:pt>
                <c:pt idx="184">
                  <c:v>36.804965972900391</c:v>
                </c:pt>
                <c:pt idx="185">
                  <c:v>37.004947662353516</c:v>
                </c:pt>
                <c:pt idx="186">
                  <c:v>37.204933166503906</c:v>
                </c:pt>
                <c:pt idx="187">
                  <c:v>37.404918670654297</c:v>
                </c:pt>
                <c:pt idx="188">
                  <c:v>37.604904174804688</c:v>
                </c:pt>
                <c:pt idx="189">
                  <c:v>37.804893493652344</c:v>
                </c:pt>
                <c:pt idx="190">
                  <c:v>38.0048828125</c:v>
                </c:pt>
                <c:pt idx="191">
                  <c:v>38.204875946044922</c:v>
                </c:pt>
                <c:pt idx="192">
                  <c:v>38.404869079589844</c:v>
                </c:pt>
                <c:pt idx="193">
                  <c:v>38.604866027832031</c:v>
                </c:pt>
                <c:pt idx="194">
                  <c:v>38.804862976074219</c:v>
                </c:pt>
                <c:pt idx="195">
                  <c:v>39.004859924316406</c:v>
                </c:pt>
                <c:pt idx="196">
                  <c:v>39.204860687255859</c:v>
                </c:pt>
                <c:pt idx="197">
                  <c:v>39.404861450195313</c:v>
                </c:pt>
                <c:pt idx="198">
                  <c:v>39.604866027832031</c:v>
                </c:pt>
                <c:pt idx="199">
                  <c:v>39.80487060546875</c:v>
                </c:pt>
                <c:pt idx="200">
                  <c:v>40.004878997802734</c:v>
                </c:pt>
                <c:pt idx="201">
                  <c:v>40.204887390136719</c:v>
                </c:pt>
                <c:pt idx="202">
                  <c:v>40.404899597167969</c:v>
                </c:pt>
                <c:pt idx="203">
                  <c:v>40.604915618896484</c:v>
                </c:pt>
                <c:pt idx="204">
                  <c:v>40.804931640625</c:v>
                </c:pt>
                <c:pt idx="205">
                  <c:v>41.004951477050781</c:v>
                </c:pt>
                <c:pt idx="206">
                  <c:v>41.204971313476563</c:v>
                </c:pt>
                <c:pt idx="207">
                  <c:v>41.404994964599609</c:v>
                </c:pt>
                <c:pt idx="208">
                  <c:v>41.605018615722656</c:v>
                </c:pt>
                <c:pt idx="209">
                  <c:v>41.805046081542969</c:v>
                </c:pt>
                <c:pt idx="210">
                  <c:v>42.005077362060547</c:v>
                </c:pt>
                <c:pt idx="211">
                  <c:v>42.205108642578125</c:v>
                </c:pt>
                <c:pt idx="212">
                  <c:v>42.405143737792969</c:v>
                </c:pt>
                <c:pt idx="213">
                  <c:v>42.605182647705078</c:v>
                </c:pt>
                <c:pt idx="214">
                  <c:v>42.805221557617188</c:v>
                </c:pt>
                <c:pt idx="215">
                  <c:v>43.005264282226563</c:v>
                </c:pt>
                <c:pt idx="216">
                  <c:v>43.205307006835938</c:v>
                </c:pt>
                <c:pt idx="217">
                  <c:v>43.405349731445313</c:v>
                </c:pt>
                <c:pt idx="218">
                  <c:v>43.605400085449219</c:v>
                </c:pt>
                <c:pt idx="219">
                  <c:v>43.805450439453125</c:v>
                </c:pt>
                <c:pt idx="220">
                  <c:v>44.005500793457031</c:v>
                </c:pt>
                <c:pt idx="221">
                  <c:v>44.205554962158203</c:v>
                </c:pt>
                <c:pt idx="222">
                  <c:v>44.405609130859375</c:v>
                </c:pt>
                <c:pt idx="223">
                  <c:v>44.605667114257813</c:v>
                </c:pt>
                <c:pt idx="224">
                  <c:v>44.805728912353516</c:v>
                </c:pt>
                <c:pt idx="225">
                  <c:v>45.005790710449219</c:v>
                </c:pt>
                <c:pt idx="226">
                  <c:v>45.205856323242188</c:v>
                </c:pt>
                <c:pt idx="227">
                  <c:v>45.405921936035156</c:v>
                </c:pt>
                <c:pt idx="228">
                  <c:v>45.605991363525391</c:v>
                </c:pt>
                <c:pt idx="229">
                  <c:v>45.806060791015625</c:v>
                </c:pt>
                <c:pt idx="230">
                  <c:v>46.006134033203125</c:v>
                </c:pt>
                <c:pt idx="231">
                  <c:v>46.206211090087891</c:v>
                </c:pt>
                <c:pt idx="232">
                  <c:v>46.406288146972656</c:v>
                </c:pt>
                <c:pt idx="233">
                  <c:v>46.606369018554688</c:v>
                </c:pt>
                <c:pt idx="234">
                  <c:v>46.806449890136719</c:v>
                </c:pt>
                <c:pt idx="235">
                  <c:v>47.00653076171875</c:v>
                </c:pt>
                <c:pt idx="236">
                  <c:v>47.206615447998047</c:v>
                </c:pt>
                <c:pt idx="237">
                  <c:v>47.406700134277344</c:v>
                </c:pt>
                <c:pt idx="238">
                  <c:v>47.606788635253906</c:v>
                </c:pt>
                <c:pt idx="239">
                  <c:v>47.806877136230469</c:v>
                </c:pt>
                <c:pt idx="240">
                  <c:v>48.006965637207031</c:v>
                </c:pt>
                <c:pt idx="241">
                  <c:v>48.207057952880859</c:v>
                </c:pt>
                <c:pt idx="242">
                  <c:v>48.407150268554688</c:v>
                </c:pt>
                <c:pt idx="243">
                  <c:v>48.607246398925781</c:v>
                </c:pt>
                <c:pt idx="244">
                  <c:v>48.807342529296875</c:v>
                </c:pt>
                <c:pt idx="245">
                  <c:v>49.007438659667969</c:v>
                </c:pt>
                <c:pt idx="246">
                  <c:v>49.207534790039063</c:v>
                </c:pt>
                <c:pt idx="247">
                  <c:v>49.407634735107422</c:v>
                </c:pt>
                <c:pt idx="248">
                  <c:v>49.607734680175781</c:v>
                </c:pt>
                <c:pt idx="249">
                  <c:v>49.807834625244141</c:v>
                </c:pt>
                <c:pt idx="250">
                  <c:v>50.0079345703125</c:v>
                </c:pt>
                <c:pt idx="251">
                  <c:v>50.208038330078125</c:v>
                </c:pt>
                <c:pt idx="252">
                  <c:v>50.408138275146484</c:v>
                </c:pt>
                <c:pt idx="253">
                  <c:v>50.608242034912109</c:v>
                </c:pt>
                <c:pt idx="254">
                  <c:v>50.808345794677734</c:v>
                </c:pt>
                <c:pt idx="255">
                  <c:v>51.008449554443359</c:v>
                </c:pt>
                <c:pt idx="256">
                  <c:v>51.20855712890625</c:v>
                </c:pt>
                <c:pt idx="257">
                  <c:v>51.408660888671875</c:v>
                </c:pt>
                <c:pt idx="258">
                  <c:v>51.6087646484375</c:v>
                </c:pt>
                <c:pt idx="259">
                  <c:v>51.808868408203125</c:v>
                </c:pt>
                <c:pt idx="260">
                  <c:v>52.00897216796875</c:v>
                </c:pt>
                <c:pt idx="261">
                  <c:v>52.209075927734375</c:v>
                </c:pt>
                <c:pt idx="262">
                  <c:v>52.4091796875</c:v>
                </c:pt>
                <c:pt idx="263">
                  <c:v>52.609283447265625</c:v>
                </c:pt>
                <c:pt idx="264">
                  <c:v>52.80938720703125</c:v>
                </c:pt>
                <c:pt idx="265">
                  <c:v>53.009490966796875</c:v>
                </c:pt>
                <c:pt idx="266">
                  <c:v>53.2095947265625</c:v>
                </c:pt>
                <c:pt idx="267">
                  <c:v>53.409698486328125</c:v>
                </c:pt>
                <c:pt idx="268">
                  <c:v>53.60980224609375</c:v>
                </c:pt>
                <c:pt idx="269">
                  <c:v>53.809898376464844</c:v>
                </c:pt>
                <c:pt idx="270">
                  <c:v>54.009998321533203</c:v>
                </c:pt>
                <c:pt idx="271">
                  <c:v>54.210098266601563</c:v>
                </c:pt>
                <c:pt idx="272">
                  <c:v>54.410194396972656</c:v>
                </c:pt>
                <c:pt idx="273">
                  <c:v>54.61029052734375</c:v>
                </c:pt>
                <c:pt idx="274">
                  <c:v>54.810382843017578</c:v>
                </c:pt>
                <c:pt idx="275">
                  <c:v>55.010478973388672</c:v>
                </c:pt>
                <c:pt idx="276">
                  <c:v>55.2105712890625</c:v>
                </c:pt>
                <c:pt idx="277">
                  <c:v>55.410659790039063</c:v>
                </c:pt>
                <c:pt idx="278">
                  <c:v>55.610752105712891</c:v>
                </c:pt>
                <c:pt idx="279">
                  <c:v>55.810836791992188</c:v>
                </c:pt>
                <c:pt idx="280">
                  <c:v>56.01092529296875</c:v>
                </c:pt>
                <c:pt idx="281">
                  <c:v>56.211013793945313</c:v>
                </c:pt>
                <c:pt idx="282">
                  <c:v>56.411098480224609</c:v>
                </c:pt>
                <c:pt idx="283">
                  <c:v>56.611183166503906</c:v>
                </c:pt>
                <c:pt idx="284">
                  <c:v>56.811264038085938</c:v>
                </c:pt>
                <c:pt idx="285">
                  <c:v>57.011344909667969</c:v>
                </c:pt>
                <c:pt idx="286">
                  <c:v>57.21142578125</c:v>
                </c:pt>
                <c:pt idx="287">
                  <c:v>57.4114990234375</c:v>
                </c:pt>
                <c:pt idx="288">
                  <c:v>57.611572265625</c:v>
                </c:pt>
                <c:pt idx="289">
                  <c:v>57.811641693115234</c:v>
                </c:pt>
                <c:pt idx="290">
                  <c:v>58.011714935302734</c:v>
                </c:pt>
                <c:pt idx="291">
                  <c:v>58.211784362792969</c:v>
                </c:pt>
                <c:pt idx="292">
                  <c:v>58.411849975585938</c:v>
                </c:pt>
                <c:pt idx="293">
                  <c:v>58.611915588378906</c:v>
                </c:pt>
                <c:pt idx="294">
                  <c:v>58.811977386474609</c:v>
                </c:pt>
                <c:pt idx="295">
                  <c:v>59.012039184570313</c:v>
                </c:pt>
                <c:pt idx="296">
                  <c:v>59.212100982666016</c:v>
                </c:pt>
                <c:pt idx="297">
                  <c:v>59.412158966064453</c:v>
                </c:pt>
                <c:pt idx="298">
                  <c:v>59.612216949462891</c:v>
                </c:pt>
                <c:pt idx="299">
                  <c:v>59.812271118164063</c:v>
                </c:pt>
                <c:pt idx="300">
                  <c:v>60.012321472167969</c:v>
                </c:pt>
              </c:numCache>
            </c:numRef>
          </c:xVal>
          <c:yVal>
            <c:numRef>
              <c:f>Sheet1!$H$3:$H$303</c:f>
              <c:numCache>
                <c:formatCode>General</c:formatCode>
                <c:ptCount val="301"/>
                <c:pt idx="0">
                  <c:v>6.1437361873686314E-3</c:v>
                </c:pt>
                <c:pt idx="1">
                  <c:v>6.0923467390239239E-3</c:v>
                </c:pt>
                <c:pt idx="2">
                  <c:v>6.0389717109501362E-3</c:v>
                </c:pt>
                <c:pt idx="3">
                  <c:v>5.9837205335497856E-3</c:v>
                </c:pt>
                <c:pt idx="4">
                  <c:v>5.9264884330332279E-3</c:v>
                </c:pt>
                <c:pt idx="5">
                  <c:v>5.8674109168350697E-3</c:v>
                </c:pt>
                <c:pt idx="6">
                  <c:v>5.8064078912138939E-3</c:v>
                </c:pt>
                <c:pt idx="7">
                  <c:v>5.7434868067502975E-3</c:v>
                </c:pt>
                <c:pt idx="8">
                  <c:v>5.6786714121699333E-3</c:v>
                </c:pt>
                <c:pt idx="9">
                  <c:v>5.6120548397302628E-3</c:v>
                </c:pt>
                <c:pt idx="10">
                  <c:v>5.5434503592550755E-3</c:v>
                </c:pt>
                <c:pt idx="11">
                  <c:v>5.4730316624045372E-3</c:v>
                </c:pt>
                <c:pt idx="12">
                  <c:v>5.4008387960493565E-3</c:v>
                </c:pt>
                <c:pt idx="13">
                  <c:v>5.3267567418515682E-3</c:v>
                </c:pt>
                <c:pt idx="14">
                  <c:v>5.2509666420519352E-3</c:v>
                </c:pt>
                <c:pt idx="15">
                  <c:v>5.1733884029090405E-3</c:v>
                </c:pt>
                <c:pt idx="16">
                  <c:v>5.0941510125994682E-3</c:v>
                </c:pt>
                <c:pt idx="17">
                  <c:v>5.0131767056882381E-3</c:v>
                </c:pt>
                <c:pt idx="18">
                  <c:v>4.9306061118841171E-3</c:v>
                </c:pt>
                <c:pt idx="19">
                  <c:v>4.846399649977684E-3</c:v>
                </c:pt>
                <c:pt idx="20">
                  <c:v>4.7606304287910461E-3</c:v>
                </c:pt>
                <c:pt idx="21">
                  <c:v>4.6733454801142216E-3</c:v>
                </c:pt>
                <c:pt idx="22">
                  <c:v>4.5846337452530861E-3</c:v>
                </c:pt>
                <c:pt idx="23">
                  <c:v>4.4945040717720985E-3</c:v>
                </c:pt>
                <c:pt idx="24">
                  <c:v>4.4029904529452324E-3</c:v>
                </c:pt>
                <c:pt idx="25">
                  <c:v>4.310153890401125E-3</c:v>
                </c:pt>
                <c:pt idx="26">
                  <c:v>4.2160837911069393E-3</c:v>
                </c:pt>
                <c:pt idx="27">
                  <c:v>4.120788536965847E-3</c:v>
                </c:pt>
                <c:pt idx="28">
                  <c:v>4.0244758129119873E-3</c:v>
                </c:pt>
                <c:pt idx="29">
                  <c:v>3.9270073175430298E-3</c:v>
                </c:pt>
                <c:pt idx="30">
                  <c:v>3.8285525515675545E-3</c:v>
                </c:pt>
                <c:pt idx="31">
                  <c:v>3.7291673943400383E-3</c:v>
                </c:pt>
                <c:pt idx="32">
                  <c:v>3.6289333365857601E-3</c:v>
                </c:pt>
                <c:pt idx="33">
                  <c:v>3.527914872393012E-3</c:v>
                </c:pt>
                <c:pt idx="34">
                  <c:v>3.4262055996805429E-3</c:v>
                </c:pt>
                <c:pt idx="35">
                  <c:v>3.3238646574318409E-3</c:v>
                </c:pt>
                <c:pt idx="36">
                  <c:v>3.2209665514528751E-3</c:v>
                </c:pt>
                <c:pt idx="37">
                  <c:v>3.1176002230495214E-3</c:v>
                </c:pt>
                <c:pt idx="38">
                  <c:v>3.0138390138745308E-3</c:v>
                </c:pt>
                <c:pt idx="39">
                  <c:v>2.9097793158143759E-3</c:v>
                </c:pt>
                <c:pt idx="40">
                  <c:v>2.8054723516106606E-3</c:v>
                </c:pt>
                <c:pt idx="41">
                  <c:v>2.7010333724319935E-3</c:v>
                </c:pt>
                <c:pt idx="42">
                  <c:v>2.5965177919715643E-3</c:v>
                </c:pt>
                <c:pt idx="43">
                  <c:v>2.4920052383095026E-3</c:v>
                </c:pt>
                <c:pt idx="44">
                  <c:v>2.3876270279288292E-3</c:v>
                </c:pt>
                <c:pt idx="45">
                  <c:v>2.2834530100226402E-3</c:v>
                </c:pt>
                <c:pt idx="46">
                  <c:v>2.1795087959617376E-3</c:v>
                </c:pt>
                <c:pt idx="47">
                  <c:v>2.0759731996804476E-3</c:v>
                </c:pt>
                <c:pt idx="48">
                  <c:v>1.9729109480977058E-3</c:v>
                </c:pt>
                <c:pt idx="49">
                  <c:v>1.8702583620324731E-3</c:v>
                </c:pt>
                <c:pt idx="50">
                  <c:v>1.7682892503216863E-3</c:v>
                </c:pt>
                <c:pt idx="51">
                  <c:v>1.6670343466103077E-3</c:v>
                </c:pt>
                <c:pt idx="52">
                  <c:v>1.5665818937122822E-3</c:v>
                </c:pt>
                <c:pt idx="53">
                  <c:v>1.4669586671516299E-3</c:v>
                </c:pt>
                <c:pt idx="54">
                  <c:v>1.368263503536582E-3</c:v>
                </c:pt>
                <c:pt idx="55">
                  <c:v>1.2705380795523524E-3</c:v>
                </c:pt>
                <c:pt idx="56">
                  <c:v>1.1739294277504086E-3</c:v>
                </c:pt>
                <c:pt idx="57">
                  <c:v>1.0784424375742674E-3</c:v>
                </c:pt>
                <c:pt idx="58">
                  <c:v>9.8424905445426702E-4</c:v>
                </c:pt>
                <c:pt idx="59">
                  <c:v>8.9129724074155092E-4</c:v>
                </c:pt>
                <c:pt idx="60">
                  <c:v>7.9980521695688367E-4</c:v>
                </c:pt>
                <c:pt idx="61">
                  <c:v>7.0962938480079174E-4</c:v>
                </c:pt>
                <c:pt idx="62">
                  <c:v>6.2103074742481112E-4</c:v>
                </c:pt>
                <c:pt idx="63">
                  <c:v>5.3386075887829065E-4</c:v>
                </c:pt>
                <c:pt idx="64">
                  <c:v>4.4848606921732426E-4</c:v>
                </c:pt>
                <c:pt idx="65">
                  <c:v>3.6465312587097287E-4</c:v>
                </c:pt>
                <c:pt idx="66">
                  <c:v>2.8266673325560987E-4</c:v>
                </c:pt>
                <c:pt idx="67">
                  <c:v>2.0250459783710539E-4</c:v>
                </c:pt>
                <c:pt idx="68">
                  <c:v>1.2399743718560785E-4</c:v>
                </c:pt>
                <c:pt idx="69">
                  <c:v>4.7392528358614072E-5</c:v>
                </c:pt>
                <c:pt idx="70">
                  <c:v>-2.7210839107283391E-5</c:v>
                </c:pt>
                <c:pt idx="71">
                  <c:v>-9.9927434348501265E-5</c:v>
                </c:pt>
                <c:pt idx="72">
                  <c:v>-1.7061858670786023E-4</c:v>
                </c:pt>
                <c:pt idx="73">
                  <c:v>-2.3931940086185932E-4</c:v>
                </c:pt>
                <c:pt idx="74">
                  <c:v>-3.0590724782086909E-4</c:v>
                </c:pt>
                <c:pt idx="75">
                  <c:v>-3.7045401404611766E-4</c:v>
                </c:pt>
                <c:pt idx="76">
                  <c:v>-4.3279814417473972E-4</c:v>
                </c:pt>
                <c:pt idx="77">
                  <c:v>-4.9305148422718048E-4</c:v>
                </c:pt>
                <c:pt idx="78">
                  <c:v>-5.5105006322264671E-4</c:v>
                </c:pt>
                <c:pt idx="79">
                  <c:v>-6.0700211906805634E-4</c:v>
                </c:pt>
                <c:pt idx="80">
                  <c:v>-6.6064210841432214E-4</c:v>
                </c:pt>
                <c:pt idx="81">
                  <c:v>-7.1214389754459262E-4</c:v>
                </c:pt>
                <c:pt idx="82">
                  <c:v>-7.6132704271003604E-4</c:v>
                </c:pt>
                <c:pt idx="83">
                  <c:v>-8.0843653995543718E-4</c:v>
                </c:pt>
                <c:pt idx="84">
                  <c:v>-8.5307523841038346E-4</c:v>
                </c:pt>
                <c:pt idx="85">
                  <c:v>-8.9583604130893946E-4</c:v>
                </c:pt>
                <c:pt idx="86">
                  <c:v>-9.3614117940887809E-4</c:v>
                </c:pt>
                <c:pt idx="87">
                  <c:v>-9.7423011902719736E-4</c:v>
                </c:pt>
                <c:pt idx="88">
                  <c:v>-1.0099835926666856E-3</c:v>
                </c:pt>
                <c:pt idx="89">
                  <c:v>-1.0436369339004159E-3</c:v>
                </c:pt>
                <c:pt idx="90">
                  <c:v>-1.0749835055321455E-3</c:v>
                </c:pt>
                <c:pt idx="91">
                  <c:v>-1.1042773257941008E-3</c:v>
                </c:pt>
                <c:pt idx="92">
                  <c:v>-1.1312876595184207E-3</c:v>
                </c:pt>
                <c:pt idx="93">
                  <c:v>-1.1562039144337177E-3</c:v>
                </c:pt>
                <c:pt idx="94">
                  <c:v>-1.1788967531174421E-3</c:v>
                </c:pt>
                <c:pt idx="95">
                  <c:v>-1.1994375381618738E-3</c:v>
                </c:pt>
                <c:pt idx="96">
                  <c:v>-1.2178559554740787E-3</c:v>
                </c:pt>
                <c:pt idx="97">
                  <c:v>-1.2341361725702882E-3</c:v>
                </c:pt>
                <c:pt idx="98">
                  <c:v>-1.2484161416068673E-3</c:v>
                </c:pt>
                <c:pt idx="99">
                  <c:v>-1.2606219388544559E-3</c:v>
                </c:pt>
                <c:pt idx="100">
                  <c:v>-1.2708629947155714E-3</c:v>
                </c:pt>
                <c:pt idx="101">
                  <c:v>-1.2790157925337553E-3</c:v>
                </c:pt>
                <c:pt idx="102">
                  <c:v>-1.2852133950218558E-3</c:v>
                </c:pt>
                <c:pt idx="103">
                  <c:v>-1.2894745450466871E-3</c:v>
                </c:pt>
                <c:pt idx="104">
                  <c:v>-1.2918357970193028E-3</c:v>
                </c:pt>
                <c:pt idx="105">
                  <c:v>-1.2923522153869271E-3</c:v>
                </c:pt>
                <c:pt idx="106">
                  <c:v>-1.2910141376778483E-3</c:v>
                </c:pt>
                <c:pt idx="107">
                  <c:v>-1.2878428678959608E-3</c:v>
                </c:pt>
                <c:pt idx="108">
                  <c:v>-1.2829108163714409E-3</c:v>
                </c:pt>
                <c:pt idx="109">
                  <c:v>-1.2761977268382907E-3</c:v>
                </c:pt>
                <c:pt idx="110">
                  <c:v>-1.2678354978561401E-3</c:v>
                </c:pt>
                <c:pt idx="111">
                  <c:v>-1.2577797751873732E-3</c:v>
                </c:pt>
                <c:pt idx="112">
                  <c:v>-1.2461476726457477E-3</c:v>
                </c:pt>
                <c:pt idx="113">
                  <c:v>-1.2328922748565674E-3</c:v>
                </c:pt>
                <c:pt idx="114">
                  <c:v>-1.21806759852916E-3</c:v>
                </c:pt>
                <c:pt idx="115">
                  <c:v>-1.2017529224976897E-3</c:v>
                </c:pt>
                <c:pt idx="116">
                  <c:v>-1.1839371873065829E-3</c:v>
                </c:pt>
                <c:pt idx="117">
                  <c:v>-1.1647158535197377E-3</c:v>
                </c:pt>
                <c:pt idx="118">
                  <c:v>-1.1440662201493979E-3</c:v>
                </c:pt>
                <c:pt idx="119">
                  <c:v>-1.1220946907997131E-3</c:v>
                </c:pt>
                <c:pt idx="120">
                  <c:v>-1.0987779824063182E-3</c:v>
                </c:pt>
                <c:pt idx="121">
                  <c:v>-1.0742597514763474E-3</c:v>
                </c:pt>
                <c:pt idx="122">
                  <c:v>-1.0484093800187111E-3</c:v>
                </c:pt>
                <c:pt idx="123">
                  <c:v>-1.0215559741482139E-3</c:v>
                </c:pt>
                <c:pt idx="124">
                  <c:v>-9.9344376940280199E-4</c:v>
                </c:pt>
                <c:pt idx="125">
                  <c:v>-9.642168297432363E-4</c:v>
                </c:pt>
                <c:pt idx="126">
                  <c:v>-9.3389541143551469E-4</c:v>
                </c:pt>
                <c:pt idx="127">
                  <c:v>-9.026150219142437E-4</c:v>
                </c:pt>
                <c:pt idx="128">
                  <c:v>-8.7035004980862141E-4</c:v>
                </c:pt>
                <c:pt idx="129">
                  <c:v>-8.3718891255557537E-4</c:v>
                </c:pt>
                <c:pt idx="130">
                  <c:v>-8.0309301847591996E-4</c:v>
                </c:pt>
                <c:pt idx="131">
                  <c:v>-7.6817843364551663E-4</c:v>
                </c:pt>
                <c:pt idx="132">
                  <c:v>-7.3242507642135024E-4</c:v>
                </c:pt>
                <c:pt idx="133">
                  <c:v>-6.9594982778653502E-4</c:v>
                </c:pt>
                <c:pt idx="134">
                  <c:v>-6.5871671540662646E-4</c:v>
                </c:pt>
                <c:pt idx="135">
                  <c:v>-6.2084355158731341E-4</c:v>
                </c:pt>
                <c:pt idx="136">
                  <c:v>-5.8230629656463861E-4</c:v>
                </c:pt>
                <c:pt idx="137">
                  <c:v>-5.4319034097716212E-4</c:v>
                </c:pt>
                <c:pt idx="138">
                  <c:v>-5.0350558012723923E-4</c:v>
                </c:pt>
                <c:pt idx="139">
                  <c:v>-4.6333065256476402E-4</c:v>
                </c:pt>
                <c:pt idx="140">
                  <c:v>-4.2268924880772829E-4</c:v>
                </c:pt>
                <c:pt idx="141">
                  <c:v>-3.8160389522090554E-4</c:v>
                </c:pt>
                <c:pt idx="142">
                  <c:v>-3.4017313737422228E-4</c:v>
                </c:pt>
                <c:pt idx="143">
                  <c:v>-2.9839362832717597E-4</c:v>
                </c:pt>
                <c:pt idx="144">
                  <c:v>-2.5631775497458875E-4</c:v>
                </c:pt>
                <c:pt idx="145">
                  <c:v>-2.1398504031822085E-4</c:v>
                </c:pt>
                <c:pt idx="146">
                  <c:v>-1.7143138393294066E-4</c:v>
                </c:pt>
                <c:pt idx="147">
                  <c:v>-1.2871819490101188E-4</c:v>
                </c:pt>
                <c:pt idx="148">
                  <c:v>-8.5887921159155667E-5</c:v>
                </c:pt>
                <c:pt idx="149">
                  <c:v>-4.295606049709022E-5</c:v>
                </c:pt>
                <c:pt idx="150">
                  <c:v>3.1826994734093722E-37</c:v>
                </c:pt>
                <c:pt idx="151">
                  <c:v>4.2958188714692369E-5</c:v>
                </c:pt>
                <c:pt idx="152">
                  <c:v>8.5883111751172692E-5</c:v>
                </c:pt>
                <c:pt idx="153">
                  <c:v>1.2871956278104335E-4</c:v>
                </c:pt>
                <c:pt idx="154">
                  <c:v>1.7142399156000465E-4</c:v>
                </c:pt>
                <c:pt idx="155">
                  <c:v>2.1396814554464072E-4</c:v>
                </c:pt>
                <c:pt idx="156">
                  <c:v>2.5629939045757055E-4</c:v>
                </c:pt>
                <c:pt idx="157">
                  <c:v>2.9838070622645319E-4</c:v>
                </c:pt>
                <c:pt idx="158">
                  <c:v>3.4016650170087814E-4</c:v>
                </c:pt>
                <c:pt idx="159">
                  <c:v>3.8160494295880198E-4</c:v>
                </c:pt>
                <c:pt idx="160">
                  <c:v>4.2266483069397509E-4</c:v>
                </c:pt>
                <c:pt idx="161">
                  <c:v>4.6331534394994378E-4</c:v>
                </c:pt>
                <c:pt idx="162">
                  <c:v>5.0350424135103822E-4</c:v>
                </c:pt>
                <c:pt idx="163">
                  <c:v>5.4318091133609414E-4</c:v>
                </c:pt>
                <c:pt idx="164">
                  <c:v>5.8229867136105895E-4</c:v>
                </c:pt>
                <c:pt idx="165">
                  <c:v>6.2083301600068808E-4</c:v>
                </c:pt>
                <c:pt idx="166">
                  <c:v>6.587255047634244E-4</c:v>
                </c:pt>
                <c:pt idx="167">
                  <c:v>6.9595326203852892E-4</c:v>
                </c:pt>
                <c:pt idx="168">
                  <c:v>7.3244282975792885E-4</c:v>
                </c:pt>
                <c:pt idx="169">
                  <c:v>7.6818466186523438E-4</c:v>
                </c:pt>
                <c:pt idx="170">
                  <c:v>8.0308091128244996E-4</c:v>
                </c:pt>
                <c:pt idx="171">
                  <c:v>8.3717552479356527E-4</c:v>
                </c:pt>
                <c:pt idx="172">
                  <c:v>8.7037263438105583E-4</c:v>
                </c:pt>
                <c:pt idx="173">
                  <c:v>9.0268015628680587E-4</c:v>
                </c:pt>
                <c:pt idx="174">
                  <c:v>9.3396188458427787E-4</c:v>
                </c:pt>
                <c:pt idx="175">
                  <c:v>9.6423726063221693E-4</c:v>
                </c:pt>
                <c:pt idx="176">
                  <c:v>9.9343317560851574E-4</c:v>
                </c:pt>
                <c:pt idx="177">
                  <c:v>1.0215400252491236E-3</c:v>
                </c:pt>
                <c:pt idx="178">
                  <c:v>1.0484354570508003E-3</c:v>
                </c:pt>
                <c:pt idx="179">
                  <c:v>1.0742202866822481E-3</c:v>
                </c:pt>
                <c:pt idx="180">
                  <c:v>1.0987826390191913E-3</c:v>
                </c:pt>
                <c:pt idx="181">
                  <c:v>1.1221438180655241E-3</c:v>
                </c:pt>
                <c:pt idx="182">
                  <c:v>1.1441020760685205E-3</c:v>
                </c:pt>
                <c:pt idx="183">
                  <c:v>1.1647323844954371E-3</c:v>
                </c:pt>
                <c:pt idx="184">
                  <c:v>1.1839165817946196E-3</c:v>
                </c:pt>
                <c:pt idx="185">
                  <c:v>1.2017224216833711E-3</c:v>
                </c:pt>
                <c:pt idx="186">
                  <c:v>1.2180323246866465E-3</c:v>
                </c:pt>
                <c:pt idx="187">
                  <c:v>1.2328887823969126E-3</c:v>
                </c:pt>
                <c:pt idx="188">
                  <c:v>1.2461463920772076E-3</c:v>
                </c:pt>
                <c:pt idx="189">
                  <c:v>1.2578271562233567E-3</c:v>
                </c:pt>
                <c:pt idx="190">
                  <c:v>1.2678707716986537E-3</c:v>
                </c:pt>
                <c:pt idx="191">
                  <c:v>1.2762626865878701E-3</c:v>
                </c:pt>
                <c:pt idx="192">
                  <c:v>1.2829253682866693E-3</c:v>
                </c:pt>
                <c:pt idx="193">
                  <c:v>1.2878915295004845E-3</c:v>
                </c:pt>
                <c:pt idx="194">
                  <c:v>1.2910234509035945E-3</c:v>
                </c:pt>
                <c:pt idx="195">
                  <c:v>1.2924346374347806E-3</c:v>
                </c:pt>
                <c:pt idx="196">
                  <c:v>1.2918655993416905E-3</c:v>
                </c:pt>
                <c:pt idx="197">
                  <c:v>1.2894668616354465E-3</c:v>
                </c:pt>
                <c:pt idx="198">
                  <c:v>1.2851483188569546E-3</c:v>
                </c:pt>
                <c:pt idx="199">
                  <c:v>1.27898168284446E-3</c:v>
                </c:pt>
                <c:pt idx="200">
                  <c:v>1.2708976864814758E-3</c:v>
                </c:pt>
                <c:pt idx="201">
                  <c:v>1.260676421225071E-3</c:v>
                </c:pt>
                <c:pt idx="202">
                  <c:v>1.2484504841268063E-3</c:v>
                </c:pt>
                <c:pt idx="203">
                  <c:v>1.2341197580099106E-3</c:v>
                </c:pt>
                <c:pt idx="204">
                  <c:v>1.2177731841802597E-3</c:v>
                </c:pt>
                <c:pt idx="205">
                  <c:v>1.1993222869932652E-3</c:v>
                </c:pt>
                <c:pt idx="206">
                  <c:v>1.178816775791347E-3</c:v>
                </c:pt>
                <c:pt idx="207">
                  <c:v>1.1561289429664612E-3</c:v>
                </c:pt>
                <c:pt idx="208">
                  <c:v>1.1312887072563171E-3</c:v>
                </c:pt>
                <c:pt idx="209">
                  <c:v>1.104254275560379E-3</c:v>
                </c:pt>
                <c:pt idx="210">
                  <c:v>1.0749810608103871E-3</c:v>
                </c:pt>
                <c:pt idx="211">
                  <c:v>1.043571624904871E-3</c:v>
                </c:pt>
                <c:pt idx="212">
                  <c:v>1.0099482024088502E-3</c:v>
                </c:pt>
                <c:pt idx="213">
                  <c:v>9.7415718482807279E-4</c:v>
                </c:pt>
                <c:pt idx="214">
                  <c:v>9.3607720918953419E-4</c:v>
                </c:pt>
                <c:pt idx="215">
                  <c:v>8.9572509750723839E-4</c:v>
                </c:pt>
                <c:pt idx="216">
                  <c:v>8.5305934771895409E-4</c:v>
                </c:pt>
                <c:pt idx="217">
                  <c:v>8.0827355850487947E-4</c:v>
                </c:pt>
                <c:pt idx="218">
                  <c:v>7.6126406202092767E-4</c:v>
                </c:pt>
                <c:pt idx="219">
                  <c:v>7.1206188295036554E-4</c:v>
                </c:pt>
                <c:pt idx="220">
                  <c:v>6.6057697404175997E-4</c:v>
                </c:pt>
                <c:pt idx="221">
                  <c:v>6.0686701908707619E-4</c:v>
                </c:pt>
                <c:pt idx="222">
                  <c:v>5.5101164616644382E-4</c:v>
                </c:pt>
                <c:pt idx="223">
                  <c:v>4.9296196084469557E-4</c:v>
                </c:pt>
                <c:pt idx="224">
                  <c:v>4.3269782327115536E-4</c:v>
                </c:pt>
                <c:pt idx="225">
                  <c:v>3.7032581167295575E-4</c:v>
                </c:pt>
                <c:pt idx="226">
                  <c:v>3.0578233418054879E-4</c:v>
                </c:pt>
                <c:pt idx="227">
                  <c:v>2.3916403006296605E-4</c:v>
                </c:pt>
                <c:pt idx="228">
                  <c:v>1.704857568256557E-4</c:v>
                </c:pt>
                <c:pt idx="229">
                  <c:v>9.9785022030118853E-5</c:v>
                </c:pt>
                <c:pt idx="230">
                  <c:v>2.7168267479282804E-5</c:v>
                </c:pt>
                <c:pt idx="231">
                  <c:v>-4.7460584028158337E-5</c:v>
                </c:pt>
                <c:pt idx="232">
                  <c:v>-1.2398073158692569E-4</c:v>
                </c:pt>
                <c:pt idx="233">
                  <c:v>-2.0246506028342992E-4</c:v>
                </c:pt>
                <c:pt idx="234">
                  <c:v>-2.8271120390854776E-4</c:v>
                </c:pt>
                <c:pt idx="235">
                  <c:v>-3.6475772503763437E-4</c:v>
                </c:pt>
                <c:pt idx="236">
                  <c:v>-4.48480190243572E-4</c:v>
                </c:pt>
                <c:pt idx="237">
                  <c:v>-5.3398183081299067E-4</c:v>
                </c:pt>
                <c:pt idx="238">
                  <c:v>-6.2105292454361916E-4</c:v>
                </c:pt>
                <c:pt idx="239">
                  <c:v>-7.0966174826025963E-4</c:v>
                </c:pt>
                <c:pt idx="240">
                  <c:v>-7.9975754488259554E-4</c:v>
                </c:pt>
                <c:pt idx="241">
                  <c:v>-8.9130282867699862E-4</c:v>
                </c:pt>
                <c:pt idx="242">
                  <c:v>-9.8426488693803549E-4</c:v>
                </c:pt>
                <c:pt idx="243">
                  <c:v>-1.0784993646666408E-3</c:v>
                </c:pt>
                <c:pt idx="244">
                  <c:v>-1.1739849578589201E-3</c:v>
                </c:pt>
                <c:pt idx="245">
                  <c:v>-1.2705976841971278E-3</c:v>
                </c:pt>
                <c:pt idx="246">
                  <c:v>-1.3682927237823606E-3</c:v>
                </c:pt>
                <c:pt idx="247">
                  <c:v>-1.4670051168650389E-3</c:v>
                </c:pt>
                <c:pt idx="248">
                  <c:v>-1.5666435938328505E-3</c:v>
                </c:pt>
                <c:pt idx="249">
                  <c:v>-1.6671506455168128E-3</c:v>
                </c:pt>
                <c:pt idx="250">
                  <c:v>-1.7684225458651781E-3</c:v>
                </c:pt>
                <c:pt idx="251">
                  <c:v>-1.8704157555475831E-3</c:v>
                </c:pt>
                <c:pt idx="252">
                  <c:v>-1.9730089697986841E-3</c:v>
                </c:pt>
                <c:pt idx="253">
                  <c:v>-2.0761028863489628E-3</c:v>
                </c:pt>
                <c:pt idx="254">
                  <c:v>-2.1796422079205513E-3</c:v>
                </c:pt>
                <c:pt idx="255">
                  <c:v>-2.2835398558527231E-3</c:v>
                </c:pt>
                <c:pt idx="256">
                  <c:v>-2.3877357598394156E-3</c:v>
                </c:pt>
                <c:pt idx="257">
                  <c:v>-2.4921097792685032E-3</c:v>
                </c:pt>
                <c:pt idx="258">
                  <c:v>-2.5966048706322908E-3</c:v>
                </c:pt>
                <c:pt idx="259">
                  <c:v>-2.7011111378669739E-3</c:v>
                </c:pt>
                <c:pt idx="260">
                  <c:v>-2.8055431321263313E-3</c:v>
                </c:pt>
                <c:pt idx="261">
                  <c:v>-2.9098594095557928E-3</c:v>
                </c:pt>
                <c:pt idx="262">
                  <c:v>-3.0139230657368898E-3</c:v>
                </c:pt>
                <c:pt idx="263">
                  <c:v>-3.117692656815052E-3</c:v>
                </c:pt>
                <c:pt idx="264">
                  <c:v>-3.2210564240813255E-3</c:v>
                </c:pt>
                <c:pt idx="265">
                  <c:v>-3.323953365907073E-3</c:v>
                </c:pt>
                <c:pt idx="266">
                  <c:v>-3.4262847620993853E-3</c:v>
                </c:pt>
                <c:pt idx="267">
                  <c:v>-3.5279951989650726E-3</c:v>
                </c:pt>
                <c:pt idx="268">
                  <c:v>-3.6290050484240055E-3</c:v>
                </c:pt>
                <c:pt idx="269">
                  <c:v>-3.7292386405169964E-3</c:v>
                </c:pt>
                <c:pt idx="270">
                  <c:v>-3.8286310154944658E-3</c:v>
                </c:pt>
                <c:pt idx="271">
                  <c:v>-3.9270464330911636E-3</c:v>
                </c:pt>
                <c:pt idx="272">
                  <c:v>-4.0244758129119873E-3</c:v>
                </c:pt>
                <c:pt idx="273">
                  <c:v>-4.1208872571587563E-3</c:v>
                </c:pt>
                <c:pt idx="274">
                  <c:v>-4.216186236590147E-3</c:v>
                </c:pt>
                <c:pt idx="275">
                  <c:v>-4.3102353811264038E-3</c:v>
                </c:pt>
                <c:pt idx="276">
                  <c:v>-4.4030426070094109E-3</c:v>
                </c:pt>
                <c:pt idx="277">
                  <c:v>-4.4945646077394485E-3</c:v>
                </c:pt>
                <c:pt idx="278">
                  <c:v>-4.5847040601074696E-3</c:v>
                </c:pt>
                <c:pt idx="279">
                  <c:v>-4.67344606295228E-3</c:v>
                </c:pt>
                <c:pt idx="280">
                  <c:v>-4.7607114538550377E-3</c:v>
                </c:pt>
                <c:pt idx="281">
                  <c:v>-4.8464592546224594E-3</c:v>
                </c:pt>
                <c:pt idx="282">
                  <c:v>-4.9306349828839302E-3</c:v>
                </c:pt>
                <c:pt idx="283">
                  <c:v>-5.0132479518651962E-3</c:v>
                </c:pt>
                <c:pt idx="284">
                  <c:v>-5.0942208617925644E-3</c:v>
                </c:pt>
                <c:pt idx="285">
                  <c:v>-5.1734773442149162E-3</c:v>
                </c:pt>
                <c:pt idx="286">
                  <c:v>-5.2510527893900871E-3</c:v>
                </c:pt>
                <c:pt idx="287">
                  <c:v>-5.3268526680767536E-3</c:v>
                </c:pt>
                <c:pt idx="288">
                  <c:v>-5.4009184241294861E-3</c:v>
                </c:pt>
                <c:pt idx="289">
                  <c:v>-5.4730870760977268E-3</c:v>
                </c:pt>
                <c:pt idx="290">
                  <c:v>-5.5435751564800739E-3</c:v>
                </c:pt>
                <c:pt idx="291">
                  <c:v>-5.6121484376490116E-3</c:v>
                </c:pt>
                <c:pt idx="292">
                  <c:v>-5.6788367219269276E-3</c:v>
                </c:pt>
                <c:pt idx="293">
                  <c:v>-5.7435743510723114E-3</c:v>
                </c:pt>
                <c:pt idx="294">
                  <c:v>-5.8065452612936497E-3</c:v>
                </c:pt>
                <c:pt idx="295">
                  <c:v>-5.8674858883023262E-3</c:v>
                </c:pt>
                <c:pt idx="296">
                  <c:v>-5.9265983290970325E-3</c:v>
                </c:pt>
                <c:pt idx="297">
                  <c:v>-5.9837950393557549E-3</c:v>
                </c:pt>
                <c:pt idx="298">
                  <c:v>-6.0390685684978962E-3</c:v>
                </c:pt>
                <c:pt idx="299">
                  <c:v>-6.0924086719751358E-3</c:v>
                </c:pt>
                <c:pt idx="300">
                  <c:v>-6.1438260599970818E-3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E33-4F57-AD19-59820F475995}"/>
            </c:ext>
          </c:extLst>
        </c:ser>
        <c:ser>
          <c:idx val="7"/>
          <c:order val="2"/>
          <c:tx>
            <c:v>v Analytical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Sheet1!$J$3:$J$578</c:f>
              <c:numCache>
                <c:formatCode>General</c:formatCode>
                <c:ptCount val="576"/>
                <c:pt idx="0">
                  <c:v>0</c:v>
                </c:pt>
                <c:pt idx="1">
                  <c:v>0.10416666666666667</c:v>
                </c:pt>
                <c:pt idx="2">
                  <c:v>0.20833333333333334</c:v>
                </c:pt>
                <c:pt idx="3">
                  <c:v>0.3125</c:v>
                </c:pt>
                <c:pt idx="4">
                  <c:v>0.41666666666666669</c:v>
                </c:pt>
                <c:pt idx="5">
                  <c:v>0.52083333333333337</c:v>
                </c:pt>
                <c:pt idx="6">
                  <c:v>0.625</c:v>
                </c:pt>
                <c:pt idx="7">
                  <c:v>0.72916666666666674</c:v>
                </c:pt>
                <c:pt idx="8">
                  <c:v>0.83333333333333337</c:v>
                </c:pt>
                <c:pt idx="9">
                  <c:v>0.9375</c:v>
                </c:pt>
                <c:pt idx="10">
                  <c:v>1.0416666666666667</c:v>
                </c:pt>
                <c:pt idx="11">
                  <c:v>1.1458333333333335</c:v>
                </c:pt>
                <c:pt idx="12">
                  <c:v>1.25</c:v>
                </c:pt>
                <c:pt idx="13">
                  <c:v>1.3541666666666667</c:v>
                </c:pt>
                <c:pt idx="14">
                  <c:v>1.4583333333333335</c:v>
                </c:pt>
                <c:pt idx="15">
                  <c:v>1.5625</c:v>
                </c:pt>
                <c:pt idx="16">
                  <c:v>1.6666666666666667</c:v>
                </c:pt>
                <c:pt idx="17">
                  <c:v>1.7708333333333335</c:v>
                </c:pt>
                <c:pt idx="18">
                  <c:v>1.875</c:v>
                </c:pt>
                <c:pt idx="19">
                  <c:v>1.9791666666666667</c:v>
                </c:pt>
                <c:pt idx="20">
                  <c:v>2.0833333333333335</c:v>
                </c:pt>
                <c:pt idx="21">
                  <c:v>2.1875</c:v>
                </c:pt>
                <c:pt idx="22">
                  <c:v>2.291666666666667</c:v>
                </c:pt>
                <c:pt idx="23">
                  <c:v>2.3958333333333335</c:v>
                </c:pt>
                <c:pt idx="24">
                  <c:v>2.5</c:v>
                </c:pt>
                <c:pt idx="25">
                  <c:v>2.604166666666667</c:v>
                </c:pt>
                <c:pt idx="26">
                  <c:v>2.7083333333333335</c:v>
                </c:pt>
                <c:pt idx="27">
                  <c:v>2.8125</c:v>
                </c:pt>
                <c:pt idx="28">
                  <c:v>2.916666666666667</c:v>
                </c:pt>
                <c:pt idx="29">
                  <c:v>3.0208333333333335</c:v>
                </c:pt>
                <c:pt idx="30">
                  <c:v>3.125</c:v>
                </c:pt>
                <c:pt idx="31">
                  <c:v>3.229166666666667</c:v>
                </c:pt>
                <c:pt idx="32">
                  <c:v>3.3333333333333335</c:v>
                </c:pt>
                <c:pt idx="33">
                  <c:v>3.4375</c:v>
                </c:pt>
                <c:pt idx="34">
                  <c:v>3.541666666666667</c:v>
                </c:pt>
                <c:pt idx="35">
                  <c:v>3.6458333333333335</c:v>
                </c:pt>
                <c:pt idx="36">
                  <c:v>3.75</c:v>
                </c:pt>
                <c:pt idx="37">
                  <c:v>3.854166666666667</c:v>
                </c:pt>
                <c:pt idx="38">
                  <c:v>3.9583333333333335</c:v>
                </c:pt>
                <c:pt idx="39">
                  <c:v>4.0625</c:v>
                </c:pt>
                <c:pt idx="40">
                  <c:v>4.166666666666667</c:v>
                </c:pt>
                <c:pt idx="41">
                  <c:v>4.2708333333333339</c:v>
                </c:pt>
                <c:pt idx="42">
                  <c:v>4.375</c:v>
                </c:pt>
                <c:pt idx="43">
                  <c:v>4.479166666666667</c:v>
                </c:pt>
                <c:pt idx="44">
                  <c:v>4.5833333333333339</c:v>
                </c:pt>
                <c:pt idx="45">
                  <c:v>4.6875</c:v>
                </c:pt>
                <c:pt idx="46">
                  <c:v>4.791666666666667</c:v>
                </c:pt>
                <c:pt idx="47">
                  <c:v>4.8958333333333339</c:v>
                </c:pt>
                <c:pt idx="48">
                  <c:v>5</c:v>
                </c:pt>
                <c:pt idx="49">
                  <c:v>5.104166666666667</c:v>
                </c:pt>
                <c:pt idx="50">
                  <c:v>5.2083333333333339</c:v>
                </c:pt>
                <c:pt idx="51">
                  <c:v>5.3125</c:v>
                </c:pt>
                <c:pt idx="52">
                  <c:v>5.416666666666667</c:v>
                </c:pt>
                <c:pt idx="53">
                  <c:v>5.5208333333333339</c:v>
                </c:pt>
                <c:pt idx="54">
                  <c:v>5.625</c:v>
                </c:pt>
                <c:pt idx="55">
                  <c:v>5.729166666666667</c:v>
                </c:pt>
                <c:pt idx="56">
                  <c:v>5.8333333333333339</c:v>
                </c:pt>
                <c:pt idx="57">
                  <c:v>5.9375</c:v>
                </c:pt>
                <c:pt idx="58">
                  <c:v>6.041666666666667</c:v>
                </c:pt>
                <c:pt idx="59">
                  <c:v>6.1458333333333339</c:v>
                </c:pt>
                <c:pt idx="60">
                  <c:v>6.25</c:v>
                </c:pt>
                <c:pt idx="61">
                  <c:v>6.354166666666667</c:v>
                </c:pt>
                <c:pt idx="62">
                  <c:v>6.4583333333333339</c:v>
                </c:pt>
                <c:pt idx="63">
                  <c:v>6.5625</c:v>
                </c:pt>
                <c:pt idx="64">
                  <c:v>6.666666666666667</c:v>
                </c:pt>
                <c:pt idx="65">
                  <c:v>6.7708333333333339</c:v>
                </c:pt>
                <c:pt idx="66">
                  <c:v>6.875</c:v>
                </c:pt>
                <c:pt idx="67">
                  <c:v>6.979166666666667</c:v>
                </c:pt>
                <c:pt idx="68">
                  <c:v>7.0833333333333339</c:v>
                </c:pt>
                <c:pt idx="69">
                  <c:v>7.1875</c:v>
                </c:pt>
                <c:pt idx="70">
                  <c:v>7.291666666666667</c:v>
                </c:pt>
                <c:pt idx="71">
                  <c:v>7.3958333333333339</c:v>
                </c:pt>
                <c:pt idx="72">
                  <c:v>7.5</c:v>
                </c:pt>
                <c:pt idx="73">
                  <c:v>7.604166666666667</c:v>
                </c:pt>
                <c:pt idx="74">
                  <c:v>7.7083333333333339</c:v>
                </c:pt>
                <c:pt idx="75">
                  <c:v>7.8125</c:v>
                </c:pt>
                <c:pt idx="76">
                  <c:v>7.916666666666667</c:v>
                </c:pt>
                <c:pt idx="77">
                  <c:v>8.0208333333333339</c:v>
                </c:pt>
                <c:pt idx="78">
                  <c:v>8.125</c:v>
                </c:pt>
                <c:pt idx="79">
                  <c:v>8.2291666666666679</c:v>
                </c:pt>
                <c:pt idx="80">
                  <c:v>8.3333333333333339</c:v>
                </c:pt>
                <c:pt idx="81">
                  <c:v>8.4375</c:v>
                </c:pt>
                <c:pt idx="82">
                  <c:v>8.5416666666666679</c:v>
                </c:pt>
                <c:pt idx="83">
                  <c:v>8.6458333333333339</c:v>
                </c:pt>
                <c:pt idx="84">
                  <c:v>8.75</c:v>
                </c:pt>
                <c:pt idx="85">
                  <c:v>8.8541666666666679</c:v>
                </c:pt>
                <c:pt idx="86">
                  <c:v>8.9583333333333339</c:v>
                </c:pt>
                <c:pt idx="87">
                  <c:v>9.0625</c:v>
                </c:pt>
                <c:pt idx="88">
                  <c:v>9.1666666666666679</c:v>
                </c:pt>
                <c:pt idx="89">
                  <c:v>9.2708333333333339</c:v>
                </c:pt>
                <c:pt idx="90">
                  <c:v>9.375</c:v>
                </c:pt>
                <c:pt idx="91">
                  <c:v>9.4791666666666679</c:v>
                </c:pt>
                <c:pt idx="92">
                  <c:v>9.5833333333333339</c:v>
                </c:pt>
                <c:pt idx="93">
                  <c:v>9.6875</c:v>
                </c:pt>
                <c:pt idx="94">
                  <c:v>9.7916666666666679</c:v>
                </c:pt>
                <c:pt idx="95">
                  <c:v>9.8958333333333339</c:v>
                </c:pt>
                <c:pt idx="96">
                  <c:v>10</c:v>
                </c:pt>
                <c:pt idx="97">
                  <c:v>10.104166666666668</c:v>
                </c:pt>
                <c:pt idx="98">
                  <c:v>10.208333333333334</c:v>
                </c:pt>
                <c:pt idx="99">
                  <c:v>10.3125</c:v>
                </c:pt>
                <c:pt idx="100">
                  <c:v>10.416666666666668</c:v>
                </c:pt>
                <c:pt idx="101">
                  <c:v>10.520833333333334</c:v>
                </c:pt>
                <c:pt idx="102">
                  <c:v>10.625</c:v>
                </c:pt>
                <c:pt idx="103">
                  <c:v>10.729166666666668</c:v>
                </c:pt>
                <c:pt idx="104">
                  <c:v>10.833333333333334</c:v>
                </c:pt>
                <c:pt idx="105">
                  <c:v>10.9375</c:v>
                </c:pt>
                <c:pt idx="106">
                  <c:v>11.041666666666668</c:v>
                </c:pt>
                <c:pt idx="107">
                  <c:v>11.145833333333334</c:v>
                </c:pt>
                <c:pt idx="108">
                  <c:v>11.25</c:v>
                </c:pt>
                <c:pt idx="109">
                  <c:v>11.354166666666668</c:v>
                </c:pt>
                <c:pt idx="110">
                  <c:v>11.458333333333334</c:v>
                </c:pt>
                <c:pt idx="111">
                  <c:v>11.5625</c:v>
                </c:pt>
                <c:pt idx="112">
                  <c:v>11.666666666666668</c:v>
                </c:pt>
                <c:pt idx="113">
                  <c:v>11.770833333333334</c:v>
                </c:pt>
                <c:pt idx="114">
                  <c:v>11.875</c:v>
                </c:pt>
                <c:pt idx="115">
                  <c:v>11.979166666666668</c:v>
                </c:pt>
                <c:pt idx="116">
                  <c:v>12.083333333333334</c:v>
                </c:pt>
                <c:pt idx="117">
                  <c:v>12.1875</c:v>
                </c:pt>
                <c:pt idx="118">
                  <c:v>12.291666666666668</c:v>
                </c:pt>
                <c:pt idx="119">
                  <c:v>12.395833333333334</c:v>
                </c:pt>
                <c:pt idx="120">
                  <c:v>12.5</c:v>
                </c:pt>
                <c:pt idx="121">
                  <c:v>12.604166666666668</c:v>
                </c:pt>
                <c:pt idx="122">
                  <c:v>12.708333333333334</c:v>
                </c:pt>
                <c:pt idx="123">
                  <c:v>12.8125</c:v>
                </c:pt>
                <c:pt idx="124">
                  <c:v>12.916666666666668</c:v>
                </c:pt>
                <c:pt idx="125">
                  <c:v>13.020833333333334</c:v>
                </c:pt>
                <c:pt idx="126">
                  <c:v>13.125</c:v>
                </c:pt>
                <c:pt idx="127">
                  <c:v>13.229166666666668</c:v>
                </c:pt>
                <c:pt idx="128">
                  <c:v>13.333333333333334</c:v>
                </c:pt>
                <c:pt idx="129">
                  <c:v>13.4375</c:v>
                </c:pt>
                <c:pt idx="130">
                  <c:v>13.541666666666668</c:v>
                </c:pt>
                <c:pt idx="131">
                  <c:v>13.645833333333334</c:v>
                </c:pt>
                <c:pt idx="132">
                  <c:v>13.75</c:v>
                </c:pt>
                <c:pt idx="133">
                  <c:v>13.854166666666668</c:v>
                </c:pt>
                <c:pt idx="134">
                  <c:v>13.958333333333334</c:v>
                </c:pt>
                <c:pt idx="135">
                  <c:v>14.0625</c:v>
                </c:pt>
                <c:pt idx="136">
                  <c:v>14.166666666666668</c:v>
                </c:pt>
                <c:pt idx="137">
                  <c:v>14.270833333333334</c:v>
                </c:pt>
                <c:pt idx="138">
                  <c:v>14.375</c:v>
                </c:pt>
                <c:pt idx="139">
                  <c:v>14.479166666666668</c:v>
                </c:pt>
                <c:pt idx="140">
                  <c:v>14.583333333333334</c:v>
                </c:pt>
                <c:pt idx="141">
                  <c:v>14.6875</c:v>
                </c:pt>
                <c:pt idx="142">
                  <c:v>14.791666666666668</c:v>
                </c:pt>
                <c:pt idx="143">
                  <c:v>14.895833333333334</c:v>
                </c:pt>
                <c:pt idx="144">
                  <c:v>15</c:v>
                </c:pt>
                <c:pt idx="145">
                  <c:v>15.104166666666668</c:v>
                </c:pt>
                <c:pt idx="146">
                  <c:v>15.208333333333334</c:v>
                </c:pt>
                <c:pt idx="147">
                  <c:v>15.3125</c:v>
                </c:pt>
                <c:pt idx="148">
                  <c:v>15.416666666666668</c:v>
                </c:pt>
                <c:pt idx="149">
                  <c:v>15.520833333333334</c:v>
                </c:pt>
                <c:pt idx="150">
                  <c:v>15.625</c:v>
                </c:pt>
                <c:pt idx="151">
                  <c:v>15.729166666666668</c:v>
                </c:pt>
                <c:pt idx="152">
                  <c:v>15.833333333333334</c:v>
                </c:pt>
                <c:pt idx="153">
                  <c:v>15.9375</c:v>
                </c:pt>
                <c:pt idx="154">
                  <c:v>16.041666666666668</c:v>
                </c:pt>
                <c:pt idx="155">
                  <c:v>16.145833333333336</c:v>
                </c:pt>
                <c:pt idx="156">
                  <c:v>16.25</c:v>
                </c:pt>
                <c:pt idx="157">
                  <c:v>16.354166666666668</c:v>
                </c:pt>
                <c:pt idx="158">
                  <c:v>16.458333333333336</c:v>
                </c:pt>
                <c:pt idx="159">
                  <c:v>16.5625</c:v>
                </c:pt>
                <c:pt idx="160">
                  <c:v>16.666666666666668</c:v>
                </c:pt>
                <c:pt idx="161">
                  <c:v>16.770833333333336</c:v>
                </c:pt>
                <c:pt idx="162">
                  <c:v>16.875</c:v>
                </c:pt>
                <c:pt idx="163">
                  <c:v>16.979166666666668</c:v>
                </c:pt>
                <c:pt idx="164">
                  <c:v>17.083333333333336</c:v>
                </c:pt>
                <c:pt idx="165">
                  <c:v>17.1875</c:v>
                </c:pt>
                <c:pt idx="166">
                  <c:v>17.291666666666668</c:v>
                </c:pt>
                <c:pt idx="167">
                  <c:v>17.395833333333336</c:v>
                </c:pt>
                <c:pt idx="168">
                  <c:v>17.5</c:v>
                </c:pt>
                <c:pt idx="169">
                  <c:v>17.604166666666668</c:v>
                </c:pt>
                <c:pt idx="170">
                  <c:v>17.708333333333336</c:v>
                </c:pt>
                <c:pt idx="171">
                  <c:v>17.8125</c:v>
                </c:pt>
                <c:pt idx="172">
                  <c:v>17.916666666666668</c:v>
                </c:pt>
                <c:pt idx="173">
                  <c:v>18.020833333333336</c:v>
                </c:pt>
                <c:pt idx="174">
                  <c:v>18.125</c:v>
                </c:pt>
                <c:pt idx="175">
                  <c:v>18.229166666666668</c:v>
                </c:pt>
                <c:pt idx="176">
                  <c:v>18.333333333333336</c:v>
                </c:pt>
                <c:pt idx="177">
                  <c:v>18.4375</c:v>
                </c:pt>
                <c:pt idx="178">
                  <c:v>18.541666666666668</c:v>
                </c:pt>
                <c:pt idx="179">
                  <c:v>18.645833333333336</c:v>
                </c:pt>
                <c:pt idx="180">
                  <c:v>18.75</c:v>
                </c:pt>
                <c:pt idx="181">
                  <c:v>18.854166666666668</c:v>
                </c:pt>
                <c:pt idx="182">
                  <c:v>18.958333333333336</c:v>
                </c:pt>
                <c:pt idx="183">
                  <c:v>19.0625</c:v>
                </c:pt>
                <c:pt idx="184">
                  <c:v>19.166666666666668</c:v>
                </c:pt>
                <c:pt idx="185">
                  <c:v>19.270833333333336</c:v>
                </c:pt>
                <c:pt idx="186">
                  <c:v>19.375</c:v>
                </c:pt>
                <c:pt idx="187">
                  <c:v>19.479166666666668</c:v>
                </c:pt>
                <c:pt idx="188">
                  <c:v>19.583333333333336</c:v>
                </c:pt>
                <c:pt idx="189">
                  <c:v>19.6875</c:v>
                </c:pt>
                <c:pt idx="190">
                  <c:v>19.791666666666668</c:v>
                </c:pt>
                <c:pt idx="191">
                  <c:v>19.895833333333336</c:v>
                </c:pt>
                <c:pt idx="192">
                  <c:v>20</c:v>
                </c:pt>
                <c:pt idx="193">
                  <c:v>20.104166666666668</c:v>
                </c:pt>
                <c:pt idx="194">
                  <c:v>20.208333333333336</c:v>
                </c:pt>
                <c:pt idx="195">
                  <c:v>20.3125</c:v>
                </c:pt>
                <c:pt idx="196">
                  <c:v>20.416666666666668</c:v>
                </c:pt>
                <c:pt idx="197">
                  <c:v>20.520833333333336</c:v>
                </c:pt>
                <c:pt idx="198">
                  <c:v>20.625</c:v>
                </c:pt>
                <c:pt idx="199">
                  <c:v>20.729166666666668</c:v>
                </c:pt>
                <c:pt idx="200">
                  <c:v>20.833333333333336</c:v>
                </c:pt>
                <c:pt idx="201">
                  <c:v>20.9375</c:v>
                </c:pt>
                <c:pt idx="202">
                  <c:v>21.041666666666668</c:v>
                </c:pt>
                <c:pt idx="203">
                  <c:v>21.145833333333336</c:v>
                </c:pt>
                <c:pt idx="204">
                  <c:v>21.25</c:v>
                </c:pt>
                <c:pt idx="205">
                  <c:v>21.354166666666668</c:v>
                </c:pt>
                <c:pt idx="206">
                  <c:v>21.458333333333336</c:v>
                </c:pt>
                <c:pt idx="207">
                  <c:v>21.5625</c:v>
                </c:pt>
                <c:pt idx="208">
                  <c:v>21.666666666666668</c:v>
                </c:pt>
                <c:pt idx="209">
                  <c:v>21.770833333333336</c:v>
                </c:pt>
                <c:pt idx="210">
                  <c:v>21.875</c:v>
                </c:pt>
                <c:pt idx="211">
                  <c:v>21.979166666666668</c:v>
                </c:pt>
                <c:pt idx="212">
                  <c:v>22.083333333333336</c:v>
                </c:pt>
                <c:pt idx="213">
                  <c:v>22.1875</c:v>
                </c:pt>
                <c:pt idx="214">
                  <c:v>22.291666666666668</c:v>
                </c:pt>
                <c:pt idx="215">
                  <c:v>22.395833333333336</c:v>
                </c:pt>
                <c:pt idx="216">
                  <c:v>22.5</c:v>
                </c:pt>
                <c:pt idx="217">
                  <c:v>22.604166666666668</c:v>
                </c:pt>
                <c:pt idx="218">
                  <c:v>22.708333333333336</c:v>
                </c:pt>
                <c:pt idx="219">
                  <c:v>22.8125</c:v>
                </c:pt>
                <c:pt idx="220">
                  <c:v>22.916666666666668</c:v>
                </c:pt>
                <c:pt idx="221">
                  <c:v>23.020833333333336</c:v>
                </c:pt>
                <c:pt idx="222">
                  <c:v>23.125</c:v>
                </c:pt>
                <c:pt idx="223">
                  <c:v>23.229166666666668</c:v>
                </c:pt>
                <c:pt idx="224">
                  <c:v>23.333333333333336</c:v>
                </c:pt>
                <c:pt idx="225">
                  <c:v>23.4375</c:v>
                </c:pt>
                <c:pt idx="226">
                  <c:v>23.541666666666668</c:v>
                </c:pt>
                <c:pt idx="227">
                  <c:v>23.645833333333336</c:v>
                </c:pt>
                <c:pt idx="228">
                  <c:v>23.75</c:v>
                </c:pt>
                <c:pt idx="229">
                  <c:v>23.854166666666668</c:v>
                </c:pt>
                <c:pt idx="230">
                  <c:v>23.958333333333336</c:v>
                </c:pt>
                <c:pt idx="231">
                  <c:v>24.0625</c:v>
                </c:pt>
                <c:pt idx="232">
                  <c:v>24.166666666666668</c:v>
                </c:pt>
                <c:pt idx="233">
                  <c:v>24.270833333333336</c:v>
                </c:pt>
                <c:pt idx="234">
                  <c:v>24.375</c:v>
                </c:pt>
                <c:pt idx="235">
                  <c:v>24.479166666666668</c:v>
                </c:pt>
                <c:pt idx="236">
                  <c:v>24.583333333333336</c:v>
                </c:pt>
                <c:pt idx="237">
                  <c:v>24.6875</c:v>
                </c:pt>
                <c:pt idx="238">
                  <c:v>24.791666666666668</c:v>
                </c:pt>
                <c:pt idx="239">
                  <c:v>24.895833333333336</c:v>
                </c:pt>
                <c:pt idx="240">
                  <c:v>25</c:v>
                </c:pt>
                <c:pt idx="241">
                  <c:v>25.104166666666668</c:v>
                </c:pt>
                <c:pt idx="242">
                  <c:v>25.208333333333336</c:v>
                </c:pt>
                <c:pt idx="243">
                  <c:v>25.3125</c:v>
                </c:pt>
                <c:pt idx="244">
                  <c:v>25.416666666666668</c:v>
                </c:pt>
                <c:pt idx="245">
                  <c:v>25.520833333333336</c:v>
                </c:pt>
                <c:pt idx="246">
                  <c:v>25.625</c:v>
                </c:pt>
                <c:pt idx="247">
                  <c:v>25.729166666666668</c:v>
                </c:pt>
                <c:pt idx="248">
                  <c:v>25.833333333333336</c:v>
                </c:pt>
                <c:pt idx="249">
                  <c:v>25.9375</c:v>
                </c:pt>
                <c:pt idx="250">
                  <c:v>26.041666666666668</c:v>
                </c:pt>
                <c:pt idx="251">
                  <c:v>26.145833333333336</c:v>
                </c:pt>
                <c:pt idx="252">
                  <c:v>26.25</c:v>
                </c:pt>
                <c:pt idx="253">
                  <c:v>26.354166666666668</c:v>
                </c:pt>
                <c:pt idx="254">
                  <c:v>26.458333333333336</c:v>
                </c:pt>
                <c:pt idx="255">
                  <c:v>26.5625</c:v>
                </c:pt>
                <c:pt idx="256">
                  <c:v>26.666666666666668</c:v>
                </c:pt>
                <c:pt idx="257">
                  <c:v>26.770833333333336</c:v>
                </c:pt>
                <c:pt idx="258">
                  <c:v>26.875</c:v>
                </c:pt>
                <c:pt idx="259">
                  <c:v>26.979166666666668</c:v>
                </c:pt>
                <c:pt idx="260">
                  <c:v>27.083333333333336</c:v>
                </c:pt>
                <c:pt idx="261">
                  <c:v>27.1875</c:v>
                </c:pt>
                <c:pt idx="262">
                  <c:v>27.291666666666668</c:v>
                </c:pt>
                <c:pt idx="263">
                  <c:v>27.395833333333336</c:v>
                </c:pt>
                <c:pt idx="264">
                  <c:v>27.5</c:v>
                </c:pt>
                <c:pt idx="265">
                  <c:v>27.604166666666668</c:v>
                </c:pt>
                <c:pt idx="266">
                  <c:v>27.708333333333336</c:v>
                </c:pt>
                <c:pt idx="267">
                  <c:v>27.8125</c:v>
                </c:pt>
                <c:pt idx="268">
                  <c:v>27.916666666666668</c:v>
                </c:pt>
                <c:pt idx="269">
                  <c:v>28.020833333333336</c:v>
                </c:pt>
                <c:pt idx="270">
                  <c:v>28.125</c:v>
                </c:pt>
                <c:pt idx="271">
                  <c:v>28.229166666666668</c:v>
                </c:pt>
                <c:pt idx="272">
                  <c:v>28.333333333333336</c:v>
                </c:pt>
                <c:pt idx="273">
                  <c:v>28.4375</c:v>
                </c:pt>
                <c:pt idx="274">
                  <c:v>28.541666666666668</c:v>
                </c:pt>
                <c:pt idx="275">
                  <c:v>28.645833333333336</c:v>
                </c:pt>
                <c:pt idx="276">
                  <c:v>28.75</c:v>
                </c:pt>
                <c:pt idx="277">
                  <c:v>28.854166666666668</c:v>
                </c:pt>
                <c:pt idx="278">
                  <c:v>28.958333333333336</c:v>
                </c:pt>
                <c:pt idx="279">
                  <c:v>29.0625</c:v>
                </c:pt>
                <c:pt idx="280">
                  <c:v>29.166666666666668</c:v>
                </c:pt>
                <c:pt idx="281">
                  <c:v>29.270833333333336</c:v>
                </c:pt>
                <c:pt idx="282">
                  <c:v>29.375</c:v>
                </c:pt>
                <c:pt idx="283">
                  <c:v>29.479166666666668</c:v>
                </c:pt>
                <c:pt idx="284">
                  <c:v>29.583333333333336</c:v>
                </c:pt>
                <c:pt idx="285">
                  <c:v>29.6875</c:v>
                </c:pt>
                <c:pt idx="286">
                  <c:v>29.791666666666668</c:v>
                </c:pt>
                <c:pt idx="287">
                  <c:v>29.895833333333336</c:v>
                </c:pt>
                <c:pt idx="288">
                  <c:v>30</c:v>
                </c:pt>
                <c:pt idx="289">
                  <c:v>30.104166666666668</c:v>
                </c:pt>
                <c:pt idx="290">
                  <c:v>30.208333333333336</c:v>
                </c:pt>
                <c:pt idx="291">
                  <c:v>30.3125</c:v>
                </c:pt>
                <c:pt idx="292">
                  <c:v>30.416666666666668</c:v>
                </c:pt>
                <c:pt idx="293">
                  <c:v>30.520833333333336</c:v>
                </c:pt>
                <c:pt idx="294">
                  <c:v>30.625</c:v>
                </c:pt>
                <c:pt idx="295">
                  <c:v>30.729166666666668</c:v>
                </c:pt>
                <c:pt idx="296">
                  <c:v>30.833333333333336</c:v>
                </c:pt>
                <c:pt idx="297">
                  <c:v>30.9375</c:v>
                </c:pt>
                <c:pt idx="298">
                  <c:v>31.041666666666668</c:v>
                </c:pt>
                <c:pt idx="299">
                  <c:v>31.145833333333336</c:v>
                </c:pt>
                <c:pt idx="300">
                  <c:v>31.25</c:v>
                </c:pt>
                <c:pt idx="301">
                  <c:v>31.354166666666668</c:v>
                </c:pt>
                <c:pt idx="302">
                  <c:v>31.458333333333336</c:v>
                </c:pt>
                <c:pt idx="303">
                  <c:v>31.5625</c:v>
                </c:pt>
                <c:pt idx="304">
                  <c:v>31.666666666666668</c:v>
                </c:pt>
                <c:pt idx="305">
                  <c:v>31.770833333333336</c:v>
                </c:pt>
                <c:pt idx="306">
                  <c:v>31.875</c:v>
                </c:pt>
                <c:pt idx="307">
                  <c:v>31.979166666666668</c:v>
                </c:pt>
                <c:pt idx="308">
                  <c:v>32.083333333333336</c:v>
                </c:pt>
                <c:pt idx="309">
                  <c:v>32.1875</c:v>
                </c:pt>
                <c:pt idx="310">
                  <c:v>32.291666666666671</c:v>
                </c:pt>
                <c:pt idx="311">
                  <c:v>32.395833333333336</c:v>
                </c:pt>
                <c:pt idx="312">
                  <c:v>32.5</c:v>
                </c:pt>
                <c:pt idx="313">
                  <c:v>32.604166666666671</c:v>
                </c:pt>
                <c:pt idx="314">
                  <c:v>32.708333333333336</c:v>
                </c:pt>
                <c:pt idx="315">
                  <c:v>32.8125</c:v>
                </c:pt>
                <c:pt idx="316">
                  <c:v>32.916666666666671</c:v>
                </c:pt>
                <c:pt idx="317">
                  <c:v>33.020833333333336</c:v>
                </c:pt>
                <c:pt idx="318">
                  <c:v>33.125</c:v>
                </c:pt>
                <c:pt idx="319">
                  <c:v>33.229166666666671</c:v>
                </c:pt>
                <c:pt idx="320">
                  <c:v>33.333333333333336</c:v>
                </c:pt>
                <c:pt idx="321">
                  <c:v>33.4375</c:v>
                </c:pt>
                <c:pt idx="322">
                  <c:v>33.541666666666671</c:v>
                </c:pt>
                <c:pt idx="323">
                  <c:v>33.645833333333336</c:v>
                </c:pt>
                <c:pt idx="324">
                  <c:v>33.75</c:v>
                </c:pt>
                <c:pt idx="325">
                  <c:v>33.854166666666671</c:v>
                </c:pt>
                <c:pt idx="326">
                  <c:v>33.958333333333336</c:v>
                </c:pt>
                <c:pt idx="327">
                  <c:v>34.0625</c:v>
                </c:pt>
                <c:pt idx="328">
                  <c:v>34.166666666666671</c:v>
                </c:pt>
                <c:pt idx="329">
                  <c:v>34.270833333333336</c:v>
                </c:pt>
                <c:pt idx="330">
                  <c:v>34.375</c:v>
                </c:pt>
                <c:pt idx="331">
                  <c:v>34.479166666666671</c:v>
                </c:pt>
                <c:pt idx="332">
                  <c:v>34.583333333333336</c:v>
                </c:pt>
                <c:pt idx="333">
                  <c:v>34.6875</c:v>
                </c:pt>
                <c:pt idx="334">
                  <c:v>34.791666666666671</c:v>
                </c:pt>
                <c:pt idx="335">
                  <c:v>34.895833333333336</c:v>
                </c:pt>
                <c:pt idx="336">
                  <c:v>35</c:v>
                </c:pt>
                <c:pt idx="337">
                  <c:v>35.104166666666671</c:v>
                </c:pt>
                <c:pt idx="338">
                  <c:v>35.208333333333336</c:v>
                </c:pt>
                <c:pt idx="339">
                  <c:v>35.3125</c:v>
                </c:pt>
                <c:pt idx="340">
                  <c:v>35.416666666666671</c:v>
                </c:pt>
                <c:pt idx="341">
                  <c:v>35.520833333333336</c:v>
                </c:pt>
                <c:pt idx="342">
                  <c:v>35.625</c:v>
                </c:pt>
                <c:pt idx="343">
                  <c:v>35.729166666666671</c:v>
                </c:pt>
                <c:pt idx="344">
                  <c:v>35.833333333333336</c:v>
                </c:pt>
                <c:pt idx="345">
                  <c:v>35.9375</c:v>
                </c:pt>
                <c:pt idx="346">
                  <c:v>36.041666666666671</c:v>
                </c:pt>
                <c:pt idx="347">
                  <c:v>36.145833333333336</c:v>
                </c:pt>
                <c:pt idx="348">
                  <c:v>36.25</c:v>
                </c:pt>
                <c:pt idx="349">
                  <c:v>36.354166666666671</c:v>
                </c:pt>
                <c:pt idx="350">
                  <c:v>36.458333333333336</c:v>
                </c:pt>
                <c:pt idx="351">
                  <c:v>36.5625</c:v>
                </c:pt>
                <c:pt idx="352">
                  <c:v>36.666666666666671</c:v>
                </c:pt>
                <c:pt idx="353">
                  <c:v>36.770833333333336</c:v>
                </c:pt>
                <c:pt idx="354">
                  <c:v>36.875</c:v>
                </c:pt>
                <c:pt idx="355">
                  <c:v>36.979166666666671</c:v>
                </c:pt>
                <c:pt idx="356">
                  <c:v>37.083333333333336</c:v>
                </c:pt>
                <c:pt idx="357">
                  <c:v>37.1875</c:v>
                </c:pt>
                <c:pt idx="358">
                  <c:v>37.291666666666671</c:v>
                </c:pt>
                <c:pt idx="359">
                  <c:v>37.395833333333336</c:v>
                </c:pt>
                <c:pt idx="360">
                  <c:v>37.5</c:v>
                </c:pt>
                <c:pt idx="361">
                  <c:v>37.604166666666671</c:v>
                </c:pt>
                <c:pt idx="362">
                  <c:v>37.708333333333336</c:v>
                </c:pt>
                <c:pt idx="363">
                  <c:v>37.8125</c:v>
                </c:pt>
                <c:pt idx="364">
                  <c:v>37.916666666666671</c:v>
                </c:pt>
                <c:pt idx="365">
                  <c:v>38.020833333333336</c:v>
                </c:pt>
                <c:pt idx="366">
                  <c:v>38.125</c:v>
                </c:pt>
                <c:pt idx="367">
                  <c:v>38.229166666666671</c:v>
                </c:pt>
                <c:pt idx="368">
                  <c:v>38.333333333333336</c:v>
                </c:pt>
                <c:pt idx="369">
                  <c:v>38.4375</c:v>
                </c:pt>
                <c:pt idx="370">
                  <c:v>38.541666666666671</c:v>
                </c:pt>
                <c:pt idx="371">
                  <c:v>38.645833333333336</c:v>
                </c:pt>
                <c:pt idx="372">
                  <c:v>38.75</c:v>
                </c:pt>
                <c:pt idx="373">
                  <c:v>38.854166666666671</c:v>
                </c:pt>
                <c:pt idx="374">
                  <c:v>38.958333333333336</c:v>
                </c:pt>
                <c:pt idx="375">
                  <c:v>39.0625</c:v>
                </c:pt>
                <c:pt idx="376">
                  <c:v>39.166666666666671</c:v>
                </c:pt>
                <c:pt idx="377">
                  <c:v>39.270833333333336</c:v>
                </c:pt>
                <c:pt idx="378">
                  <c:v>39.375</c:v>
                </c:pt>
                <c:pt idx="379">
                  <c:v>39.479166666666671</c:v>
                </c:pt>
                <c:pt idx="380">
                  <c:v>39.583333333333336</c:v>
                </c:pt>
                <c:pt idx="381">
                  <c:v>39.6875</c:v>
                </c:pt>
                <c:pt idx="382">
                  <c:v>39.791666666666671</c:v>
                </c:pt>
                <c:pt idx="383">
                  <c:v>39.895833333333336</c:v>
                </c:pt>
                <c:pt idx="384">
                  <c:v>40</c:v>
                </c:pt>
                <c:pt idx="385">
                  <c:v>40.104166666666671</c:v>
                </c:pt>
                <c:pt idx="386">
                  <c:v>40.208333333333336</c:v>
                </c:pt>
                <c:pt idx="387">
                  <c:v>40.3125</c:v>
                </c:pt>
                <c:pt idx="388">
                  <c:v>40.416666666666671</c:v>
                </c:pt>
                <c:pt idx="389">
                  <c:v>40.520833333333336</c:v>
                </c:pt>
                <c:pt idx="390">
                  <c:v>40.625</c:v>
                </c:pt>
                <c:pt idx="391">
                  <c:v>40.729166666666671</c:v>
                </c:pt>
                <c:pt idx="392">
                  <c:v>40.833333333333336</c:v>
                </c:pt>
                <c:pt idx="393">
                  <c:v>40.9375</c:v>
                </c:pt>
                <c:pt idx="394">
                  <c:v>41.041666666666671</c:v>
                </c:pt>
                <c:pt idx="395">
                  <c:v>41.145833333333336</c:v>
                </c:pt>
                <c:pt idx="396">
                  <c:v>41.25</c:v>
                </c:pt>
                <c:pt idx="397">
                  <c:v>41.354166666666671</c:v>
                </c:pt>
                <c:pt idx="398">
                  <c:v>41.458333333333336</c:v>
                </c:pt>
                <c:pt idx="399">
                  <c:v>41.5625</c:v>
                </c:pt>
                <c:pt idx="400">
                  <c:v>41.666666666666671</c:v>
                </c:pt>
                <c:pt idx="401">
                  <c:v>41.770833333333336</c:v>
                </c:pt>
                <c:pt idx="402">
                  <c:v>41.875</c:v>
                </c:pt>
                <c:pt idx="403">
                  <c:v>41.979166666666671</c:v>
                </c:pt>
                <c:pt idx="404">
                  <c:v>42.083333333333336</c:v>
                </c:pt>
                <c:pt idx="405">
                  <c:v>42.1875</c:v>
                </c:pt>
                <c:pt idx="406">
                  <c:v>42.291666666666671</c:v>
                </c:pt>
                <c:pt idx="407">
                  <c:v>42.395833333333336</c:v>
                </c:pt>
                <c:pt idx="408">
                  <c:v>42.5</c:v>
                </c:pt>
                <c:pt idx="409">
                  <c:v>42.604166666666671</c:v>
                </c:pt>
                <c:pt idx="410">
                  <c:v>42.708333333333336</c:v>
                </c:pt>
                <c:pt idx="411">
                  <c:v>42.8125</c:v>
                </c:pt>
                <c:pt idx="412">
                  <c:v>42.916666666666671</c:v>
                </c:pt>
                <c:pt idx="413">
                  <c:v>43.020833333333336</c:v>
                </c:pt>
                <c:pt idx="414">
                  <c:v>43.125</c:v>
                </c:pt>
                <c:pt idx="415">
                  <c:v>43.229166666666671</c:v>
                </c:pt>
                <c:pt idx="416">
                  <c:v>43.333333333333336</c:v>
                </c:pt>
                <c:pt idx="417">
                  <c:v>43.4375</c:v>
                </c:pt>
                <c:pt idx="418">
                  <c:v>43.541666666666671</c:v>
                </c:pt>
                <c:pt idx="419">
                  <c:v>43.645833333333336</c:v>
                </c:pt>
                <c:pt idx="420">
                  <c:v>43.75</c:v>
                </c:pt>
                <c:pt idx="421">
                  <c:v>43.854166666666671</c:v>
                </c:pt>
                <c:pt idx="422">
                  <c:v>43.958333333333336</c:v>
                </c:pt>
                <c:pt idx="423">
                  <c:v>44.0625</c:v>
                </c:pt>
                <c:pt idx="424">
                  <c:v>44.166666666666671</c:v>
                </c:pt>
                <c:pt idx="425">
                  <c:v>44.270833333333336</c:v>
                </c:pt>
                <c:pt idx="426">
                  <c:v>44.375</c:v>
                </c:pt>
                <c:pt idx="427">
                  <c:v>44.479166666666671</c:v>
                </c:pt>
                <c:pt idx="428">
                  <c:v>44.583333333333336</c:v>
                </c:pt>
                <c:pt idx="429">
                  <c:v>44.6875</c:v>
                </c:pt>
                <c:pt idx="430">
                  <c:v>44.791666666666671</c:v>
                </c:pt>
                <c:pt idx="431">
                  <c:v>44.895833333333336</c:v>
                </c:pt>
                <c:pt idx="432">
                  <c:v>45</c:v>
                </c:pt>
                <c:pt idx="433">
                  <c:v>45.104166666666671</c:v>
                </c:pt>
                <c:pt idx="434">
                  <c:v>45.208333333333336</c:v>
                </c:pt>
                <c:pt idx="435">
                  <c:v>45.3125</c:v>
                </c:pt>
                <c:pt idx="436">
                  <c:v>45.416666666666671</c:v>
                </c:pt>
                <c:pt idx="437">
                  <c:v>45.520833333333336</c:v>
                </c:pt>
                <c:pt idx="438">
                  <c:v>45.625</c:v>
                </c:pt>
                <c:pt idx="439">
                  <c:v>45.729166666666671</c:v>
                </c:pt>
                <c:pt idx="440">
                  <c:v>45.833333333333336</c:v>
                </c:pt>
                <c:pt idx="441">
                  <c:v>45.9375</c:v>
                </c:pt>
                <c:pt idx="442">
                  <c:v>46.041666666666671</c:v>
                </c:pt>
                <c:pt idx="443">
                  <c:v>46.145833333333336</c:v>
                </c:pt>
                <c:pt idx="444">
                  <c:v>46.25</c:v>
                </c:pt>
                <c:pt idx="445">
                  <c:v>46.354166666666671</c:v>
                </c:pt>
                <c:pt idx="446">
                  <c:v>46.458333333333336</c:v>
                </c:pt>
                <c:pt idx="447">
                  <c:v>46.5625</c:v>
                </c:pt>
                <c:pt idx="448">
                  <c:v>46.666666666666671</c:v>
                </c:pt>
                <c:pt idx="449">
                  <c:v>46.770833333333336</c:v>
                </c:pt>
                <c:pt idx="450">
                  <c:v>46.875</c:v>
                </c:pt>
                <c:pt idx="451">
                  <c:v>46.979166666666671</c:v>
                </c:pt>
                <c:pt idx="452">
                  <c:v>47.083333333333336</c:v>
                </c:pt>
                <c:pt idx="453">
                  <c:v>47.1875</c:v>
                </c:pt>
                <c:pt idx="454">
                  <c:v>47.291666666666671</c:v>
                </c:pt>
                <c:pt idx="455">
                  <c:v>47.395833333333336</c:v>
                </c:pt>
                <c:pt idx="456">
                  <c:v>47.5</c:v>
                </c:pt>
                <c:pt idx="457">
                  <c:v>47.604166666666671</c:v>
                </c:pt>
                <c:pt idx="458">
                  <c:v>47.708333333333336</c:v>
                </c:pt>
                <c:pt idx="459">
                  <c:v>47.8125</c:v>
                </c:pt>
                <c:pt idx="460">
                  <c:v>47.916666666666671</c:v>
                </c:pt>
                <c:pt idx="461">
                  <c:v>48.020833333333336</c:v>
                </c:pt>
                <c:pt idx="462">
                  <c:v>48.125</c:v>
                </c:pt>
                <c:pt idx="463">
                  <c:v>48.229166666666671</c:v>
                </c:pt>
                <c:pt idx="464">
                  <c:v>48.333333333333336</c:v>
                </c:pt>
                <c:pt idx="465">
                  <c:v>48.4375</c:v>
                </c:pt>
                <c:pt idx="466">
                  <c:v>48.541666666666671</c:v>
                </c:pt>
                <c:pt idx="467">
                  <c:v>48.645833333333336</c:v>
                </c:pt>
                <c:pt idx="468">
                  <c:v>48.75</c:v>
                </c:pt>
                <c:pt idx="469">
                  <c:v>48.854166666666671</c:v>
                </c:pt>
                <c:pt idx="470">
                  <c:v>48.958333333333336</c:v>
                </c:pt>
                <c:pt idx="471">
                  <c:v>49.0625</c:v>
                </c:pt>
                <c:pt idx="472">
                  <c:v>49.166666666666671</c:v>
                </c:pt>
                <c:pt idx="473">
                  <c:v>49.270833333333336</c:v>
                </c:pt>
                <c:pt idx="474">
                  <c:v>49.375</c:v>
                </c:pt>
                <c:pt idx="475">
                  <c:v>49.479166666666671</c:v>
                </c:pt>
                <c:pt idx="476">
                  <c:v>49.583333333333336</c:v>
                </c:pt>
                <c:pt idx="477">
                  <c:v>49.6875</c:v>
                </c:pt>
                <c:pt idx="478">
                  <c:v>49.791666666666671</c:v>
                </c:pt>
                <c:pt idx="479">
                  <c:v>49.895833333333336</c:v>
                </c:pt>
                <c:pt idx="480">
                  <c:v>50</c:v>
                </c:pt>
                <c:pt idx="481">
                  <c:v>50.104166666666671</c:v>
                </c:pt>
                <c:pt idx="482">
                  <c:v>50.208333333333336</c:v>
                </c:pt>
                <c:pt idx="483">
                  <c:v>50.3125</c:v>
                </c:pt>
                <c:pt idx="484">
                  <c:v>50.416666666666671</c:v>
                </c:pt>
                <c:pt idx="485">
                  <c:v>50.520833333333336</c:v>
                </c:pt>
                <c:pt idx="486">
                  <c:v>50.625</c:v>
                </c:pt>
                <c:pt idx="487">
                  <c:v>50.729166666666671</c:v>
                </c:pt>
                <c:pt idx="488">
                  <c:v>50.833333333333336</c:v>
                </c:pt>
                <c:pt idx="489">
                  <c:v>50.9375</c:v>
                </c:pt>
                <c:pt idx="490">
                  <c:v>51.041666666666671</c:v>
                </c:pt>
                <c:pt idx="491">
                  <c:v>51.145833333333336</c:v>
                </c:pt>
                <c:pt idx="492">
                  <c:v>51.25</c:v>
                </c:pt>
                <c:pt idx="493">
                  <c:v>51.354166666666671</c:v>
                </c:pt>
                <c:pt idx="494">
                  <c:v>51.458333333333336</c:v>
                </c:pt>
                <c:pt idx="495">
                  <c:v>51.5625</c:v>
                </c:pt>
                <c:pt idx="496">
                  <c:v>51.666666666666671</c:v>
                </c:pt>
                <c:pt idx="497">
                  <c:v>51.770833333333336</c:v>
                </c:pt>
                <c:pt idx="498">
                  <c:v>51.875</c:v>
                </c:pt>
                <c:pt idx="499">
                  <c:v>51.979166666666671</c:v>
                </c:pt>
                <c:pt idx="500">
                  <c:v>52.083333333333336</c:v>
                </c:pt>
                <c:pt idx="501">
                  <c:v>52.1875</c:v>
                </c:pt>
                <c:pt idx="502">
                  <c:v>52.291666666666671</c:v>
                </c:pt>
                <c:pt idx="503">
                  <c:v>52.395833333333336</c:v>
                </c:pt>
                <c:pt idx="504">
                  <c:v>52.5</c:v>
                </c:pt>
                <c:pt idx="505">
                  <c:v>52.604166666666671</c:v>
                </c:pt>
                <c:pt idx="506">
                  <c:v>52.708333333333336</c:v>
                </c:pt>
                <c:pt idx="507">
                  <c:v>52.8125</c:v>
                </c:pt>
                <c:pt idx="508">
                  <c:v>52.916666666666671</c:v>
                </c:pt>
                <c:pt idx="509">
                  <c:v>53.020833333333336</c:v>
                </c:pt>
                <c:pt idx="510">
                  <c:v>53.125</c:v>
                </c:pt>
                <c:pt idx="511">
                  <c:v>53.229166666666671</c:v>
                </c:pt>
                <c:pt idx="512">
                  <c:v>53.333333333333336</c:v>
                </c:pt>
                <c:pt idx="513">
                  <c:v>53.4375</c:v>
                </c:pt>
                <c:pt idx="514">
                  <c:v>53.541666666666671</c:v>
                </c:pt>
                <c:pt idx="515">
                  <c:v>53.645833333333336</c:v>
                </c:pt>
                <c:pt idx="516">
                  <c:v>53.75</c:v>
                </c:pt>
                <c:pt idx="517">
                  <c:v>53.854166666666671</c:v>
                </c:pt>
                <c:pt idx="518">
                  <c:v>53.958333333333336</c:v>
                </c:pt>
                <c:pt idx="519">
                  <c:v>54.0625</c:v>
                </c:pt>
                <c:pt idx="520">
                  <c:v>54.166666666666671</c:v>
                </c:pt>
                <c:pt idx="521">
                  <c:v>54.270833333333336</c:v>
                </c:pt>
                <c:pt idx="522">
                  <c:v>54.375</c:v>
                </c:pt>
                <c:pt idx="523">
                  <c:v>54.479166666666671</c:v>
                </c:pt>
                <c:pt idx="524">
                  <c:v>54.583333333333336</c:v>
                </c:pt>
                <c:pt idx="525">
                  <c:v>54.6875</c:v>
                </c:pt>
                <c:pt idx="526">
                  <c:v>54.791666666666671</c:v>
                </c:pt>
                <c:pt idx="527">
                  <c:v>54.895833333333336</c:v>
                </c:pt>
                <c:pt idx="528">
                  <c:v>55</c:v>
                </c:pt>
                <c:pt idx="529">
                  <c:v>55.104166666666671</c:v>
                </c:pt>
                <c:pt idx="530">
                  <c:v>55.208333333333336</c:v>
                </c:pt>
                <c:pt idx="531">
                  <c:v>55.3125</c:v>
                </c:pt>
                <c:pt idx="532">
                  <c:v>55.416666666666671</c:v>
                </c:pt>
                <c:pt idx="533">
                  <c:v>55.520833333333336</c:v>
                </c:pt>
                <c:pt idx="534">
                  <c:v>55.625</c:v>
                </c:pt>
                <c:pt idx="535">
                  <c:v>55.729166666666671</c:v>
                </c:pt>
                <c:pt idx="536">
                  <c:v>55.833333333333336</c:v>
                </c:pt>
                <c:pt idx="537">
                  <c:v>55.9375</c:v>
                </c:pt>
                <c:pt idx="538">
                  <c:v>56.041666666666671</c:v>
                </c:pt>
                <c:pt idx="539">
                  <c:v>56.145833333333336</c:v>
                </c:pt>
                <c:pt idx="540">
                  <c:v>56.25</c:v>
                </c:pt>
                <c:pt idx="541">
                  <c:v>56.354166666666671</c:v>
                </c:pt>
                <c:pt idx="542">
                  <c:v>56.458333333333336</c:v>
                </c:pt>
                <c:pt idx="543">
                  <c:v>56.5625</c:v>
                </c:pt>
                <c:pt idx="544">
                  <c:v>56.666666666666671</c:v>
                </c:pt>
                <c:pt idx="545">
                  <c:v>56.770833333333336</c:v>
                </c:pt>
                <c:pt idx="546">
                  <c:v>56.875</c:v>
                </c:pt>
                <c:pt idx="547">
                  <c:v>56.979166666666671</c:v>
                </c:pt>
                <c:pt idx="548">
                  <c:v>57.083333333333336</c:v>
                </c:pt>
                <c:pt idx="549">
                  <c:v>57.1875</c:v>
                </c:pt>
                <c:pt idx="550">
                  <c:v>57.291666666666671</c:v>
                </c:pt>
                <c:pt idx="551">
                  <c:v>57.395833333333336</c:v>
                </c:pt>
                <c:pt idx="552">
                  <c:v>57.5</c:v>
                </c:pt>
                <c:pt idx="553">
                  <c:v>57.604166666666671</c:v>
                </c:pt>
                <c:pt idx="554">
                  <c:v>57.708333333333336</c:v>
                </c:pt>
                <c:pt idx="555">
                  <c:v>57.8125</c:v>
                </c:pt>
                <c:pt idx="556">
                  <c:v>57.916666666666671</c:v>
                </c:pt>
                <c:pt idx="557">
                  <c:v>58.020833333333336</c:v>
                </c:pt>
                <c:pt idx="558">
                  <c:v>58.125</c:v>
                </c:pt>
                <c:pt idx="559">
                  <c:v>58.229166666666671</c:v>
                </c:pt>
                <c:pt idx="560">
                  <c:v>58.333333333333336</c:v>
                </c:pt>
                <c:pt idx="561">
                  <c:v>58.4375</c:v>
                </c:pt>
                <c:pt idx="562">
                  <c:v>58.541666666666671</c:v>
                </c:pt>
                <c:pt idx="563">
                  <c:v>58.645833333333336</c:v>
                </c:pt>
                <c:pt idx="564">
                  <c:v>58.75</c:v>
                </c:pt>
                <c:pt idx="565">
                  <c:v>58.854166666666671</c:v>
                </c:pt>
                <c:pt idx="566">
                  <c:v>58.958333333333336</c:v>
                </c:pt>
                <c:pt idx="567">
                  <c:v>59.0625</c:v>
                </c:pt>
                <c:pt idx="568">
                  <c:v>59.166666666666671</c:v>
                </c:pt>
                <c:pt idx="569">
                  <c:v>59.270833333333336</c:v>
                </c:pt>
                <c:pt idx="570">
                  <c:v>59.375</c:v>
                </c:pt>
                <c:pt idx="571">
                  <c:v>59.479166666666671</c:v>
                </c:pt>
                <c:pt idx="572">
                  <c:v>59.583333333333336</c:v>
                </c:pt>
                <c:pt idx="573">
                  <c:v>59.6875</c:v>
                </c:pt>
                <c:pt idx="574">
                  <c:v>59.791666666666671</c:v>
                </c:pt>
                <c:pt idx="575">
                  <c:v>59.895833333333336</c:v>
                </c:pt>
              </c:numCache>
            </c:numRef>
          </c:xVal>
          <c:yVal>
            <c:numRef>
              <c:f>Sheet1!$K$3:$K$578</c:f>
              <c:numCache>
                <c:formatCode>General</c:formatCode>
                <c:ptCount val="576"/>
                <c:pt idx="0">
                  <c:v>6.1170046497476304E-3</c:v>
                </c:pt>
                <c:pt idx="1">
                  <c:v>6.0899356843330602E-3</c:v>
                </c:pt>
                <c:pt idx="2">
                  <c:v>6.0623454305151602E-3</c:v>
                </c:pt>
                <c:pt idx="3">
                  <c:v>6.0342337293129598E-3</c:v>
                </c:pt>
                <c:pt idx="4">
                  <c:v>6.0056005786497703E-3</c:v>
                </c:pt>
                <c:pt idx="5">
                  <c:v>5.9764461360151096E-3</c:v>
                </c:pt>
                <c:pt idx="6">
                  <c:v>5.9467707210751697E-3</c:v>
                </c:pt>
                <c:pt idx="7">
                  <c:v>5.9165748182283002E-3</c:v>
                </c:pt>
                <c:pt idx="8">
                  <c:v>5.8858590791016699E-3</c:v>
                </c:pt>
                <c:pt idx="9">
                  <c:v>5.8546243249856904E-3</c:v>
                </c:pt>
                <c:pt idx="10">
                  <c:v>5.8228715492022898E-3</c:v>
                </c:pt>
                <c:pt idx="11">
                  <c:v>5.79060191940359E-3</c:v>
                </c:pt>
                <c:pt idx="12">
                  <c:v>5.7578167797970297E-3</c:v>
                </c:pt>
                <c:pt idx="13">
                  <c:v>5.7245176532934299E-3</c:v>
                </c:pt>
                <c:pt idx="14">
                  <c:v>5.6907062435742001E-3</c:v>
                </c:pt>
                <c:pt idx="15">
                  <c:v>5.6563844370739703E-3</c:v>
                </c:pt>
                <c:pt idx="16">
                  <c:v>5.6215543048750297E-3</c:v>
                </c:pt>
                <c:pt idx="17">
                  <c:v>5.58621810450985E-3</c:v>
                </c:pt>
                <c:pt idx="18">
                  <c:v>5.5503782816680803E-3</c:v>
                </c:pt>
                <c:pt idx="19">
                  <c:v>5.5140374718043797E-3</c:v>
                </c:pt>
                <c:pt idx="20">
                  <c:v>5.4771985016435496E-3</c:v>
                </c:pt>
                <c:pt idx="21">
                  <c:v>5.4398643905794299E-3</c:v>
                </c:pt>
                <c:pt idx="22">
                  <c:v>5.4020383519640504E-3</c:v>
                </c:pt>
                <c:pt idx="23">
                  <c:v>5.3637237942837004E-3</c:v>
                </c:pt>
                <c:pt idx="24">
                  <c:v>5.3249243222185001E-3</c:v>
                </c:pt>
                <c:pt idx="25">
                  <c:v>5.2856437375822596E-3</c:v>
                </c:pt>
                <c:pt idx="26">
                  <c:v>5.2458860401393397E-3</c:v>
                </c:pt>
                <c:pt idx="27">
                  <c:v>5.2056554282956203E-3</c:v>
                </c:pt>
                <c:pt idx="28">
                  <c:v>5.1649562996602299E-3</c:v>
                </c:pt>
                <c:pt idx="29">
                  <c:v>5.1237932514755303E-3</c:v>
                </c:pt>
                <c:pt idx="30">
                  <c:v>5.08217108091221E-3</c:v>
                </c:pt>
                <c:pt idx="31">
                  <c:v>5.0400947852270502E-3</c:v>
                </c:pt>
                <c:pt idx="32">
                  <c:v>4.9975695617807203E-3</c:v>
                </c:pt>
                <c:pt idx="33">
                  <c:v>4.9546008079131001E-3</c:v>
                </c:pt>
                <c:pt idx="34">
                  <c:v>4.9111941206740201E-3</c:v>
                </c:pt>
                <c:pt idx="35">
                  <c:v>4.8673552964071604E-3</c:v>
                </c:pt>
                <c:pt idx="36">
                  <c:v>4.8230903301850802E-3</c:v>
                </c:pt>
                <c:pt idx="37">
                  <c:v>4.7784054150937297E-3</c:v>
                </c:pt>
                <c:pt idx="38">
                  <c:v>4.7333069413645398E-3</c:v>
                </c:pt>
                <c:pt idx="39">
                  <c:v>4.6878014953528196E-3</c:v>
                </c:pt>
                <c:pt idx="40">
                  <c:v>4.6418958583609397E-3</c:v>
                </c:pt>
                <c:pt idx="41">
                  <c:v>4.5955970053053697E-3</c:v>
                </c:pt>
                <c:pt idx="42">
                  <c:v>4.5489121032264096E-3</c:v>
                </c:pt>
                <c:pt idx="43">
                  <c:v>4.50184850964001E-3</c:v>
                </c:pt>
                <c:pt idx="44">
                  <c:v>4.4544137707310597E-3</c:v>
                </c:pt>
                <c:pt idx="45">
                  <c:v>4.4066156193878197E-3</c:v>
                </c:pt>
                <c:pt idx="46">
                  <c:v>4.3584619730772604E-3</c:v>
                </c:pt>
                <c:pt idx="47">
                  <c:v>4.3099609315614597E-3</c:v>
                </c:pt>
                <c:pt idx="48">
                  <c:v>4.2611207744552701E-3</c:v>
                </c:pt>
                <c:pt idx="49">
                  <c:v>4.2119499586258102E-3</c:v>
                </c:pt>
                <c:pt idx="50">
                  <c:v>4.1624571154343501E-3</c:v>
                </c:pt>
                <c:pt idx="51">
                  <c:v>4.11265104782166E-3</c:v>
                </c:pt>
                <c:pt idx="52">
                  <c:v>4.06254072723792E-3</c:v>
                </c:pt>
                <c:pt idx="53">
                  <c:v>4.0121352904184896E-3</c:v>
                </c:pt>
                <c:pt idx="54">
                  <c:v>3.9614440360072204E-3</c:v>
                </c:pt>
                <c:pt idx="55">
                  <c:v>3.9104764210291798E-3</c:v>
                </c:pt>
                <c:pt idx="56">
                  <c:v>3.85924205721459E-3</c:v>
                </c:pt>
                <c:pt idx="57">
                  <c:v>3.8077507071766301E-3</c:v>
                </c:pt>
                <c:pt idx="58">
                  <c:v>3.7560122804451901E-3</c:v>
                </c:pt>
                <c:pt idx="59">
                  <c:v>3.70403682935963E-3</c:v>
                </c:pt>
                <c:pt idx="60">
                  <c:v>3.65183454482325E-3</c:v>
                </c:pt>
                <c:pt idx="61">
                  <c:v>3.5994157519227301E-3</c:v>
                </c:pt>
                <c:pt idx="62">
                  <c:v>3.5467909054159199E-3</c:v>
                </c:pt>
                <c:pt idx="63">
                  <c:v>3.49397058509146E-3</c:v>
                </c:pt>
                <c:pt idx="64">
                  <c:v>3.44096549100412E-3</c:v>
                </c:pt>
                <c:pt idx="65">
                  <c:v>3.3877864385897598E-3</c:v>
                </c:pt>
                <c:pt idx="66">
                  <c:v>3.3344443536641199E-3</c:v>
                </c:pt>
                <c:pt idx="67">
                  <c:v>3.2809502673098899E-3</c:v>
                </c:pt>
                <c:pt idx="68">
                  <c:v>3.2273153106564E-3</c:v>
                </c:pt>
                <c:pt idx="69">
                  <c:v>3.1735507095569599E-3</c:v>
                </c:pt>
                <c:pt idx="70">
                  <c:v>3.1196677791684598E-3</c:v>
                </c:pt>
                <c:pt idx="71">
                  <c:v>3.0656779184385901E-3</c:v>
                </c:pt>
                <c:pt idx="72">
                  <c:v>3.0115926045055498E-3</c:v>
                </c:pt>
                <c:pt idx="73">
                  <c:v>2.95742338701608E-3</c:v>
                </c:pt>
                <c:pt idx="74">
                  <c:v>2.9031818823668301E-3</c:v>
                </c:pt>
                <c:pt idx="75">
                  <c:v>2.8488797678751102E-3</c:v>
                </c:pt>
                <c:pt idx="76">
                  <c:v>2.7945287758845902E-3</c:v>
                </c:pt>
                <c:pt idx="77">
                  <c:v>2.7401406878118299E-3</c:v>
                </c:pt>
                <c:pt idx="78">
                  <c:v>2.68572732813971E-3</c:v>
                </c:pt>
                <c:pt idx="79">
                  <c:v>2.63130055836369E-3</c:v>
                </c:pt>
                <c:pt idx="80">
                  <c:v>2.5768722708972699E-3</c:v>
                </c:pt>
                <c:pt idx="81">
                  <c:v>2.5224543829425799E-3</c:v>
                </c:pt>
                <c:pt idx="82">
                  <c:v>2.4680588303326399E-3</c:v>
                </c:pt>
                <c:pt idx="83">
                  <c:v>2.4136975613514898E-3</c:v>
                </c:pt>
                <c:pt idx="84">
                  <c:v>2.3593825305385598E-3</c:v>
                </c:pt>
                <c:pt idx="85">
                  <c:v>2.3051256924837E-3</c:v>
                </c:pt>
                <c:pt idx="86">
                  <c:v>2.2509389956193301E-3</c:v>
                </c:pt>
                <c:pt idx="87">
                  <c:v>2.196834376016E-3</c:v>
                </c:pt>
                <c:pt idx="88">
                  <c:v>2.14282375118788E-3</c:v>
                </c:pt>
                <c:pt idx="89">
                  <c:v>2.0889190139144502E-3</c:v>
                </c:pt>
                <c:pt idx="90">
                  <c:v>2.03513202608496E-3</c:v>
                </c:pt>
                <c:pt idx="91">
                  <c:v>1.9814746125716601E-3</c:v>
                </c:pt>
                <c:pt idx="92">
                  <c:v>1.92795855513836E-3</c:v>
                </c:pt>
                <c:pt idx="93">
                  <c:v>1.8745955863903401E-3</c:v>
                </c:pt>
                <c:pt idx="94">
                  <c:v>1.82139738377185E-3</c:v>
                </c:pt>
                <c:pt idx="95">
                  <c:v>1.7683755636170599E-3</c:v>
                </c:pt>
                <c:pt idx="96">
                  <c:v>1.7155416752607101E-3</c:v>
                </c:pt>
                <c:pt idx="97">
                  <c:v>1.6629071952139801E-3</c:v>
                </c:pt>
                <c:pt idx="98">
                  <c:v>1.6104835214114899E-3</c:v>
                </c:pt>
                <c:pt idx="99">
                  <c:v>1.55828196753506E-3</c:v>
                </c:pt>
                <c:pt idx="100">
                  <c:v>1.5063137574195301E-3</c:v>
                </c:pt>
                <c:pt idx="101">
                  <c:v>1.45459001954616E-3</c:v>
                </c:pt>
                <c:pt idx="102">
                  <c:v>1.4031217816286401E-3</c:v>
                </c:pt>
                <c:pt idx="103">
                  <c:v>1.3519199652968501E-3</c:v>
                </c:pt>
                <c:pt idx="104">
                  <c:v>1.3009953808831101E-3</c:v>
                </c:pt>
                <c:pt idx="105">
                  <c:v>1.25035872231565E-3</c:v>
                </c:pt>
                <c:pt idx="106">
                  <c:v>1.2000205621238299E-3</c:v>
                </c:pt>
                <c:pt idx="107">
                  <c:v>1.1499913465593699E-3</c:v>
                </c:pt>
                <c:pt idx="108">
                  <c:v>1.1002813908377301E-3</c:v>
                </c:pt>
                <c:pt idx="109">
                  <c:v>1.05090087450352E-3</c:v>
                </c:pt>
                <c:pt idx="110">
                  <c:v>1.00185983692378E-3</c:v>
                </c:pt>
                <c:pt idx="111">
                  <c:v>9.5316817291242397E-4</c:v>
                </c:pt>
                <c:pt idx="112">
                  <c:v>9.0483562848941805E-4</c:v>
                </c:pt>
                <c:pt idx="113">
                  <c:v>8.5687179677748897E-4</c:v>
                </c:pt>
                <c:pt idx="114">
                  <c:v>8.0928611403947501E-4</c:v>
                </c:pt>
                <c:pt idx="115">
                  <c:v>7.6208785585880597E-4</c:v>
                </c:pt>
                <c:pt idx="116">
                  <c:v>7.1528613346558405E-4</c:v>
                </c:pt>
                <c:pt idx="117">
                  <c:v>6.6888989021048897E-4</c:v>
                </c:pt>
                <c:pt idx="118">
                  <c:v>6.2290789818843098E-4</c:v>
                </c:pt>
                <c:pt idx="119">
                  <c:v>5.7734875501373002E-4</c:v>
                </c:pt>
                <c:pt idx="120">
                  <c:v>5.3222088074834396E-4</c:v>
                </c:pt>
                <c:pt idx="121">
                  <c:v>4.8753251498444001E-4</c:v>
                </c:pt>
                <c:pt idx="122">
                  <c:v>4.4329171408235299E-4</c:v>
                </c:pt>
                <c:pt idx="123">
                  <c:v>3.9950634856484902E-4</c:v>
                </c:pt>
                <c:pt idx="124">
                  <c:v>3.5618410066826198E-4</c:v>
                </c:pt>
                <c:pt idx="125">
                  <c:v>3.1333246205094502E-4</c:v>
                </c:pt>
                <c:pt idx="126">
                  <c:v>2.7095873165922498E-4</c:v>
                </c:pt>
                <c:pt idx="127">
                  <c:v>2.29070013750874E-4</c:v>
                </c:pt>
                <c:pt idx="128">
                  <c:v>1.87673216075835E-4</c:v>
                </c:pt>
                <c:pt idx="129">
                  <c:v>1.4677504821378499E-4</c:v>
                </c:pt>
                <c:pt idx="130">
                  <c:v>1.06382020067931E-4</c:v>
                </c:pt>
                <c:pt idx="131" formatCode="0.00E+00">
                  <c:v>6.6500440514196698E-5</c:v>
                </c:pt>
                <c:pt idx="132" formatCode="0.00E+00">
                  <c:v>2.7136416204771699E-5</c:v>
                </c:pt>
                <c:pt idx="133" formatCode="0.00E+00">
                  <c:v>-1.1704149475149501E-5</c:v>
                </c:pt>
                <c:pt idx="134" formatCode="0.00E+00">
                  <c:v>-5.0015557298846199E-5</c:v>
                </c:pt>
                <c:pt idx="135" formatCode="0.00E+00">
                  <c:v>-8.7792312939306605E-5</c:v>
                </c:pt>
                <c:pt idx="136">
                  <c:v>-1.25029127561937E-4</c:v>
                </c:pt>
                <c:pt idx="137">
                  <c:v>-1.6172091827068501E-4</c:v>
                </c:pt>
                <c:pt idx="138">
                  <c:v>-1.97862808409529E-4</c:v>
                </c:pt>
                <c:pt idx="139">
                  <c:v>-2.3345012772162701E-4</c:v>
                </c:pt>
                <c:pt idx="140">
                  <c:v>-2.68478412368369E-4</c:v>
                </c:pt>
                <c:pt idx="141">
                  <c:v>-3.02943404810906E-4</c:v>
                </c:pt>
                <c:pt idx="142">
                  <c:v>-3.3684105355663601E-4</c:v>
                </c:pt>
                <c:pt idx="143">
                  <c:v>-3.7016751277347502E-4</c:v>
                </c:pt>
                <c:pt idx="144">
                  <c:v>-4.0291914177471502E-4</c:v>
                </c:pt>
                <c:pt idx="145">
                  <c:v>-4.3509250437737498E-4</c:v>
                </c:pt>
                <c:pt idx="146">
                  <c:v>-4.6668436813717301E-4</c:v>
                </c:pt>
                <c:pt idx="147">
                  <c:v>-4.97691703463182E-4</c:v>
                </c:pt>
                <c:pt idx="148">
                  <c:v>-5.2811168261542702E-4</c:v>
                </c:pt>
                <c:pt idx="149">
                  <c:v>-5.5794167858875903E-4</c:v>
                </c:pt>
                <c:pt idx="150">
                  <c:v>-5.87179263886328E-4</c:v>
                </c:pt>
                <c:pt idx="151">
                  <c:v>-6.1582220918611995E-4</c:v>
                </c:pt>
                <c:pt idx="152">
                  <c:v>-6.4386848190406496E-4</c:v>
                </c:pt>
                <c:pt idx="153">
                  <c:v>-6.7131624465728101E-4</c:v>
                </c:pt>
                <c:pt idx="154">
                  <c:v>-6.9816385363097105E-4</c:v>
                </c:pt>
                <c:pt idx="155">
                  <c:v>-7.2440985685272698E-4</c:v>
                </c:pt>
                <c:pt idx="156">
                  <c:v>-7.5005299237777801E-4</c:v>
                </c:pt>
                <c:pt idx="157">
                  <c:v>-7.7509218638895105E-4</c:v>
                </c:pt>
                <c:pt idx="158">
                  <c:v>-7.9952655121500501E-4</c:v>
                </c:pt>
                <c:pt idx="159">
                  <c:v>-8.2335538327109195E-4</c:v>
                </c:pt>
                <c:pt idx="160">
                  <c:v>-8.4657816092499302E-4</c:v>
                </c:pt>
                <c:pt idx="161">
                  <c:v>-8.6919454229293202E-4</c:v>
                </c:pt>
                <c:pt idx="162">
                  <c:v>-8.9120436296862503E-4</c:v>
                </c:pt>
                <c:pt idx="163">
                  <c:v>-9.1260763368927798E-4</c:v>
                </c:pt>
                <c:pt idx="164">
                  <c:v>-9.3340453794222601E-4</c:v>
                </c:pt>
                <c:pt idx="165">
                  <c:v>-9.5359542951587502E-4</c:v>
                </c:pt>
                <c:pt idx="166">
                  <c:v>-9.7318082999854497E-4</c:v>
                </c:pt>
                <c:pt idx="167">
                  <c:v>-9.9216142622888799E-4</c:v>
                </c:pt>
                <c:pt idx="168">
                  <c:v>-1.0105380677013799E-3</c:v>
                </c:pt>
                <c:pt idx="169">
                  <c:v>-1.02831176393045E-3</c:v>
                </c:pt>
                <c:pt idx="170">
                  <c:v>-1.0454836817767E-3</c:v>
                </c:pt>
                <c:pt idx="171">
                  <c:v>-1.06205514273872E-3</c:v>
                </c:pt>
                <c:pt idx="172">
                  <c:v>-1.07802762021373E-3</c:v>
                </c:pt>
                <c:pt idx="173">
                  <c:v>-1.09340273673059E-3</c:v>
                </c:pt>
                <c:pt idx="174">
                  <c:v>-1.1081822611582299E-3</c:v>
                </c:pt>
                <c:pt idx="175">
                  <c:v>-1.1223681058928599E-3</c:v>
                </c:pt>
                <c:pt idx="176">
                  <c:v>-1.1359623240270499E-3</c:v>
                </c:pt>
                <c:pt idx="177">
                  <c:v>-1.1489671065036901E-3</c:v>
                </c:pt>
                <c:pt idx="178">
                  <c:v>-1.1613847792579801E-3</c:v>
                </c:pt>
                <c:pt idx="179">
                  <c:v>-1.1732178003502501E-3</c:v>
                </c:pt>
                <c:pt idx="180">
                  <c:v>-1.18446875709257E-3</c:v>
                </c:pt>
                <c:pt idx="181">
                  <c:v>-1.19514036317182E-3</c:v>
                </c:pt>
                <c:pt idx="182">
                  <c:v>-1.2052354557721299E-3</c:v>
                </c:pt>
                <c:pt idx="183">
                  <c:v>-1.2147569926990701E-3</c:v>
                </c:pt>
                <c:pt idx="184">
                  <c:v>-1.22370804950832E-3</c:v>
                </c:pt>
                <c:pt idx="185">
                  <c:v>-1.2320918166413199E-3</c:v>
                </c:pt>
                <c:pt idx="186">
                  <c:v>-1.2399115965701199E-3</c:v>
                </c:pt>
                <c:pt idx="187">
                  <c:v>-1.2471708009538899E-3</c:v>
                </c:pt>
                <c:pt idx="188">
                  <c:v>-1.2538729478093001E-3</c:v>
                </c:pt>
                <c:pt idx="189">
                  <c:v>-1.2600216586968901E-3</c:v>
                </c:pt>
                <c:pt idx="190">
                  <c:v>-1.26562065592542E-3</c:v>
                </c:pt>
                <c:pt idx="191">
                  <c:v>-1.2706737597764301E-3</c:v>
                </c:pt>
                <c:pt idx="192">
                  <c:v>-1.2751848857506299E-3</c:v>
                </c:pt>
                <c:pt idx="193">
                  <c:v>-1.2791580418381101E-3</c:v>
                </c:pt>
                <c:pt idx="194">
                  <c:v>-1.28259732581402E-3</c:v>
                </c:pt>
                <c:pt idx="195">
                  <c:v>-1.2855069225615301E-3</c:v>
                </c:pt>
                <c:pt idx="196">
                  <c:v>-1.28789110142341E-3</c:v>
                </c:pt>
                <c:pt idx="197">
                  <c:v>-1.2897542135839599E-3</c:v>
                </c:pt>
                <c:pt idx="198">
                  <c:v>-1.2911006894825701E-3</c:v>
                </c:pt>
                <c:pt idx="199">
                  <c:v>-1.2919350362602701E-3</c:v>
                </c:pt>
                <c:pt idx="200">
                  <c:v>-1.29226183524061E-3</c:v>
                </c:pt>
                <c:pt idx="201">
                  <c:v>-1.29208573944601E-3</c:v>
                </c:pt>
                <c:pt idx="202">
                  <c:v>-1.29141147115061E-3</c:v>
                </c:pt>
                <c:pt idx="203">
                  <c:v>-1.2902438194708401E-3</c:v>
                </c:pt>
                <c:pt idx="204">
                  <c:v>-1.28858763799452E-3</c:v>
                </c:pt>
                <c:pt idx="205">
                  <c:v>-1.2864478424495201E-3</c:v>
                </c:pt>
                <c:pt idx="206">
                  <c:v>-1.2838294084126301E-3</c:v>
                </c:pt>
                <c:pt idx="207">
                  <c:v>-1.2807373690596399E-3</c:v>
                </c:pt>
                <c:pt idx="208">
                  <c:v>-1.2771768129570601E-3</c:v>
                </c:pt>
                <c:pt idx="209">
                  <c:v>-1.2731528818964301E-3</c:v>
                </c:pt>
                <c:pt idx="210">
                  <c:v>-1.2686707687713499E-3</c:v>
                </c:pt>
                <c:pt idx="211">
                  <c:v>-1.2637357154982401E-3</c:v>
                </c:pt>
                <c:pt idx="212">
                  <c:v>-1.2583530109808599E-3</c:v>
                </c:pt>
                <c:pt idx="213">
                  <c:v>-1.2525279891191501E-3</c:v>
                </c:pt>
                <c:pt idx="214">
                  <c:v>-1.2462660268628E-3</c:v>
                </c:pt>
                <c:pt idx="215">
                  <c:v>-1.23957254230961E-3</c:v>
                </c:pt>
                <c:pt idx="216">
                  <c:v>-1.2324529928490599E-3</c:v>
                </c:pt>
                <c:pt idx="217">
                  <c:v>-1.22491287335113E-3</c:v>
                </c:pt>
                <c:pt idx="218">
                  <c:v>-1.21695771440056E-3</c:v>
                </c:pt>
                <c:pt idx="219">
                  <c:v>-1.20859308057656E-3</c:v>
                </c:pt>
                <c:pt idx="220">
                  <c:v>-1.1998245687780799E-3</c:v>
                </c:pt>
                <c:pt idx="221">
                  <c:v>-1.1906578065945001E-3</c:v>
                </c:pt>
                <c:pt idx="222">
                  <c:v>-1.1810984507217999E-3</c:v>
                </c:pt>
                <c:pt idx="223">
                  <c:v>-1.17115218542394E-3</c:v>
                </c:pt>
                <c:pt idx="224">
                  <c:v>-1.1608247210395199E-3</c:v>
                </c:pt>
                <c:pt idx="225">
                  <c:v>-1.15012179253333E-3</c:v>
                </c:pt>
                <c:pt idx="226">
                  <c:v>-1.13904915809263E-3</c:v>
                </c:pt>
                <c:pt idx="227">
                  <c:v>-1.1276125977679899E-3</c:v>
                </c:pt>
                <c:pt idx="228">
                  <c:v>-1.11581791215828E-3</c:v>
                </c:pt>
                <c:pt idx="229">
                  <c:v>-1.10367092113946E-3</c:v>
                </c:pt>
                <c:pt idx="230">
                  <c:v>-1.0911774626369999E-3</c:v>
                </c:pt>
                <c:pt idx="231">
                  <c:v>-1.07834339144131E-3</c:v>
                </c:pt>
                <c:pt idx="232">
                  <c:v>-1.0651745780658999E-3</c:v>
                </c:pt>
                <c:pt idx="233">
                  <c:v>-1.0516769076478101E-3</c:v>
                </c:pt>
                <c:pt idx="234">
                  <c:v>-1.0378562788898101E-3</c:v>
                </c:pt>
                <c:pt idx="235">
                  <c:v>-1.0237186030438599E-3</c:v>
                </c:pt>
                <c:pt idx="236">
                  <c:v>-1.0092698029354301E-3</c:v>
                </c:pt>
                <c:pt idx="237">
                  <c:v>-9.9451581202792197E-4</c:v>
                </c:pt>
                <c:pt idx="238">
                  <c:v>-9.794625735268759E-4</c:v>
                </c:pt>
                <c:pt idx="239">
                  <c:v>-9.64116039523237E-4</c:v>
                </c:pt>
                <c:pt idx="240">
                  <c:v>-9.4848217017508599E-4</c:v>
                </c:pt>
                <c:pt idx="241">
                  <c:v>-9.3256693292728503E-4</c:v>
                </c:pt>
                <c:pt idx="242">
                  <c:v>-9.1637630176837797E-4</c:v>
                </c:pt>
                <c:pt idx="243">
                  <c:v>-8.9991625652406095E-4</c:v>
                </c:pt>
                <c:pt idx="244">
                  <c:v>-8.8319278218661201E-4</c:v>
                </c:pt>
                <c:pt idx="245">
                  <c:v>-8.6621186827960997E-4</c:v>
                </c:pt>
                <c:pt idx="246">
                  <c:v>-8.4897950825718995E-4</c:v>
                </c:pt>
                <c:pt idx="247">
                  <c:v>-8.3150169893720705E-4</c:v>
                </c:pt>
                <c:pt idx="248">
                  <c:v>-8.1378443996758202E-4</c:v>
                </c:pt>
                <c:pt idx="249">
                  <c:v>-7.9583373332508004E-4</c:v>
                </c:pt>
                <c:pt idx="250">
                  <c:v>-7.7765558284582004E-4</c:v>
                </c:pt>
                <c:pt idx="251">
                  <c:v>-7.5925599378678205E-4</c:v>
                </c:pt>
                <c:pt idx="252">
                  <c:v>-7.4064097241754805E-4</c:v>
                </c:pt>
                <c:pt idx="253">
                  <c:v>-7.21816525641534E-4</c:v>
                </c:pt>
                <c:pt idx="254">
                  <c:v>-7.0278866064598397E-4</c:v>
                </c:pt>
                <c:pt idx="255">
                  <c:v>-6.8356338457986198E-4</c:v>
                </c:pt>
                <c:pt idx="256">
                  <c:v>-6.6414670425903998E-4</c:v>
                </c:pt>
                <c:pt idx="257">
                  <c:v>-6.4454462589783599E-4</c:v>
                </c:pt>
                <c:pt idx="258">
                  <c:v>-6.2476315486621596E-4</c:v>
                </c:pt>
                <c:pt idx="259">
                  <c:v>-6.0480829547187405E-4</c:v>
                </c:pt>
                <c:pt idx="260">
                  <c:v>-5.8468605076638096E-4</c:v>
                </c:pt>
                <c:pt idx="261">
                  <c:v>-5.6440242237460402E-4</c:v>
                </c:pt>
                <c:pt idx="262">
                  <c:v>-5.4396341034663803E-4</c:v>
                </c:pt>
                <c:pt idx="263">
                  <c:v>-5.2337501303142497E-4</c:v>
                </c:pt>
                <c:pt idx="264">
                  <c:v>-5.0264322697127705E-4</c:v>
                </c:pt>
                <c:pt idx="265">
                  <c:v>-4.8177404681649699E-4</c:v>
                </c:pt>
                <c:pt idx="266">
                  <c:v>-4.6077346525931099E-4</c:v>
                </c:pt>
                <c:pt idx="267">
                  <c:v>-4.3964747298630598E-4</c:v>
                </c:pt>
                <c:pt idx="268">
                  <c:v>-4.1840205864851899E-4</c:v>
                </c:pt>
                <c:pt idx="269">
                  <c:v>-3.9704320884851202E-4</c:v>
                </c:pt>
                <c:pt idx="270">
                  <c:v>-3.7557690814342501E-4</c:v>
                </c:pt>
                <c:pt idx="271">
                  <c:v>-3.5400913906339499E-4</c:v>
                </c:pt>
                <c:pt idx="272">
                  <c:v>-3.3234588214444598E-4</c:v>
                </c:pt>
                <c:pt idx="273">
                  <c:v>-3.1059311597500598E-4</c:v>
                </c:pt>
                <c:pt idx="274">
                  <c:v>-2.8875681725534699E-4</c:v>
                </c:pt>
                <c:pt idx="275">
                  <c:v>-2.6684296086905798E-4</c:v>
                </c:pt>
                <c:pt idx="276">
                  <c:v>-2.4485751996578898E-4</c:v>
                </c:pt>
                <c:pt idx="277">
                  <c:v>-2.2280646605443E-4</c:v>
                </c:pt>
                <c:pt idx="278">
                  <c:v>-2.0069576910598899E-4</c:v>
                </c:pt>
                <c:pt idx="279">
                  <c:v>-1.7853139766522399E-4</c:v>
                </c:pt>
                <c:pt idx="280">
                  <c:v>-1.56319318970406E-4</c:v>
                </c:pt>
                <c:pt idx="281">
                  <c:v>-1.3406549908026E-4</c:v>
                </c:pt>
                <c:pt idx="282">
                  <c:v>-1.1177590300733E-4</c:v>
                </c:pt>
                <c:pt idx="283" formatCode="0.00E+00">
                  <c:v>-8.9456494857023799E-5</c:v>
                </c:pt>
                <c:pt idx="284" formatCode="0.00E+00">
                  <c:v>-6.7113237971413604E-5</c:v>
                </c:pt>
                <c:pt idx="285" formatCode="0.00E+00">
                  <c:v>-4.4752095077087202E-5</c:v>
                </c:pt>
                <c:pt idx="286" formatCode="0.00E+00">
                  <c:v>-2.2379028436208998E-5</c:v>
                </c:pt>
                <c:pt idx="287">
                  <c:v>0</c:v>
                </c:pt>
                <c:pt idx="288" formatCode="0.00E+00">
                  <c:v>2.2379028436208599E-5</c:v>
                </c:pt>
                <c:pt idx="289" formatCode="0.00E+00">
                  <c:v>4.4752095077087202E-5</c:v>
                </c:pt>
                <c:pt idx="290" formatCode="0.00E+00">
                  <c:v>6.7113237971413604E-5</c:v>
                </c:pt>
                <c:pt idx="291" formatCode="0.00E+00">
                  <c:v>8.9456494857023298E-5</c:v>
                </c:pt>
                <c:pt idx="292">
                  <c:v>1.11775903007331E-4</c:v>
                </c:pt>
                <c:pt idx="293">
                  <c:v>1.3406549908026E-4</c:v>
                </c:pt>
                <c:pt idx="294">
                  <c:v>1.56319318970407E-4</c:v>
                </c:pt>
                <c:pt idx="295">
                  <c:v>1.7853139766522399E-4</c:v>
                </c:pt>
                <c:pt idx="296">
                  <c:v>2.0069576910599E-4</c:v>
                </c:pt>
                <c:pt idx="297">
                  <c:v>2.2280646605443E-4</c:v>
                </c:pt>
                <c:pt idx="298">
                  <c:v>2.4485751996578898E-4</c:v>
                </c:pt>
                <c:pt idx="299">
                  <c:v>2.6684296086905798E-4</c:v>
                </c:pt>
                <c:pt idx="300">
                  <c:v>2.8875681725534802E-4</c:v>
                </c:pt>
                <c:pt idx="301">
                  <c:v>3.1059311597500598E-4</c:v>
                </c:pt>
                <c:pt idx="302">
                  <c:v>3.3234588214444501E-4</c:v>
                </c:pt>
                <c:pt idx="303">
                  <c:v>3.5400913906339401E-4</c:v>
                </c:pt>
                <c:pt idx="304">
                  <c:v>3.7557690814342501E-4</c:v>
                </c:pt>
                <c:pt idx="305">
                  <c:v>3.9704320884851202E-4</c:v>
                </c:pt>
                <c:pt idx="306">
                  <c:v>4.1840205864852002E-4</c:v>
                </c:pt>
                <c:pt idx="307">
                  <c:v>4.39647472986305E-4</c:v>
                </c:pt>
                <c:pt idx="308">
                  <c:v>4.6077346525931099E-4</c:v>
                </c:pt>
                <c:pt idx="309">
                  <c:v>4.8177404681649699E-4</c:v>
                </c:pt>
                <c:pt idx="310">
                  <c:v>5.0264322697127803E-4</c:v>
                </c:pt>
                <c:pt idx="311">
                  <c:v>5.2337501303142497E-4</c:v>
                </c:pt>
                <c:pt idx="312">
                  <c:v>5.43963410346639E-4</c:v>
                </c:pt>
                <c:pt idx="313">
                  <c:v>5.6440242237460402E-4</c:v>
                </c:pt>
                <c:pt idx="314">
                  <c:v>5.8468605076638204E-4</c:v>
                </c:pt>
                <c:pt idx="315">
                  <c:v>6.0480829547187405E-4</c:v>
                </c:pt>
                <c:pt idx="316">
                  <c:v>6.2476315486621596E-4</c:v>
                </c:pt>
                <c:pt idx="317">
                  <c:v>6.4454462589783599E-4</c:v>
                </c:pt>
                <c:pt idx="318">
                  <c:v>6.6414670425903998E-4</c:v>
                </c:pt>
                <c:pt idx="319">
                  <c:v>6.8356338457986198E-4</c:v>
                </c:pt>
                <c:pt idx="320">
                  <c:v>7.0278866064598397E-4</c:v>
                </c:pt>
                <c:pt idx="321">
                  <c:v>7.21816525641534E-4</c:v>
                </c:pt>
                <c:pt idx="322">
                  <c:v>7.4064097241754805E-4</c:v>
                </c:pt>
                <c:pt idx="323">
                  <c:v>7.5925599378678205E-4</c:v>
                </c:pt>
                <c:pt idx="324">
                  <c:v>7.7765558284581895E-4</c:v>
                </c:pt>
                <c:pt idx="325">
                  <c:v>7.9583373332508004E-4</c:v>
                </c:pt>
                <c:pt idx="326">
                  <c:v>8.13784439967583E-4</c:v>
                </c:pt>
                <c:pt idx="327">
                  <c:v>8.3150169893720705E-4</c:v>
                </c:pt>
                <c:pt idx="328">
                  <c:v>8.4897950825719103E-4</c:v>
                </c:pt>
                <c:pt idx="329">
                  <c:v>8.6621186827960997E-4</c:v>
                </c:pt>
                <c:pt idx="330">
                  <c:v>8.8319278218661201E-4</c:v>
                </c:pt>
                <c:pt idx="331">
                  <c:v>8.9991625652406095E-4</c:v>
                </c:pt>
                <c:pt idx="332">
                  <c:v>9.1637630176837797E-4</c:v>
                </c:pt>
                <c:pt idx="333">
                  <c:v>9.32566932927286E-4</c:v>
                </c:pt>
                <c:pt idx="334">
                  <c:v>9.4848217017508599E-4</c:v>
                </c:pt>
                <c:pt idx="335">
                  <c:v>9.64116039523237E-4</c:v>
                </c:pt>
                <c:pt idx="336">
                  <c:v>9.794625735268759E-4</c:v>
                </c:pt>
                <c:pt idx="337">
                  <c:v>9.9451581202792197E-4</c:v>
                </c:pt>
                <c:pt idx="338">
                  <c:v>1.0092698029354301E-3</c:v>
                </c:pt>
                <c:pt idx="339">
                  <c:v>1.0237186030438599E-3</c:v>
                </c:pt>
                <c:pt idx="340">
                  <c:v>1.0378562788898101E-3</c:v>
                </c:pt>
                <c:pt idx="341">
                  <c:v>1.0516769076478101E-3</c:v>
                </c:pt>
                <c:pt idx="342">
                  <c:v>1.0651745780658999E-3</c:v>
                </c:pt>
                <c:pt idx="343">
                  <c:v>1.07834339144131E-3</c:v>
                </c:pt>
                <c:pt idx="344">
                  <c:v>1.0911774626369999E-3</c:v>
                </c:pt>
                <c:pt idx="345">
                  <c:v>1.10367092113946E-3</c:v>
                </c:pt>
                <c:pt idx="346">
                  <c:v>1.11581791215828E-3</c:v>
                </c:pt>
                <c:pt idx="347">
                  <c:v>1.1276125977680001E-3</c:v>
                </c:pt>
                <c:pt idx="348">
                  <c:v>1.13904915809263E-3</c:v>
                </c:pt>
                <c:pt idx="349">
                  <c:v>1.15012179253333E-3</c:v>
                </c:pt>
                <c:pt idx="350">
                  <c:v>1.1608247210395199E-3</c:v>
                </c:pt>
                <c:pt idx="351">
                  <c:v>1.17115218542394E-3</c:v>
                </c:pt>
                <c:pt idx="352">
                  <c:v>1.1810984507217999E-3</c:v>
                </c:pt>
                <c:pt idx="353">
                  <c:v>1.1906578065945001E-3</c:v>
                </c:pt>
                <c:pt idx="354">
                  <c:v>1.1998245687780799E-3</c:v>
                </c:pt>
                <c:pt idx="355">
                  <c:v>1.20859308057656E-3</c:v>
                </c:pt>
                <c:pt idx="356">
                  <c:v>1.21695771440056E-3</c:v>
                </c:pt>
                <c:pt idx="357">
                  <c:v>1.22491287335113E-3</c:v>
                </c:pt>
                <c:pt idx="358">
                  <c:v>1.2324529928490599E-3</c:v>
                </c:pt>
                <c:pt idx="359">
                  <c:v>1.23957254230961E-3</c:v>
                </c:pt>
                <c:pt idx="360">
                  <c:v>1.2462660268628E-3</c:v>
                </c:pt>
                <c:pt idx="361">
                  <c:v>1.2525279891191501E-3</c:v>
                </c:pt>
                <c:pt idx="362">
                  <c:v>1.2583530109808599E-3</c:v>
                </c:pt>
                <c:pt idx="363">
                  <c:v>1.2637357154982401E-3</c:v>
                </c:pt>
                <c:pt idx="364">
                  <c:v>1.2686707687713499E-3</c:v>
                </c:pt>
                <c:pt idx="365">
                  <c:v>1.2731528818964301E-3</c:v>
                </c:pt>
                <c:pt idx="366">
                  <c:v>1.2771768129570601E-3</c:v>
                </c:pt>
                <c:pt idx="367">
                  <c:v>1.2807373690596399E-3</c:v>
                </c:pt>
                <c:pt idx="368">
                  <c:v>1.2838294084126301E-3</c:v>
                </c:pt>
                <c:pt idx="369">
                  <c:v>1.2864478424495201E-3</c:v>
                </c:pt>
                <c:pt idx="370">
                  <c:v>1.28858763799452E-3</c:v>
                </c:pt>
                <c:pt idx="371">
                  <c:v>1.2902438194708401E-3</c:v>
                </c:pt>
                <c:pt idx="372">
                  <c:v>1.29141147115061E-3</c:v>
                </c:pt>
                <c:pt idx="373">
                  <c:v>1.29208573944601E-3</c:v>
                </c:pt>
                <c:pt idx="374">
                  <c:v>1.29226183524061E-3</c:v>
                </c:pt>
                <c:pt idx="375">
                  <c:v>1.2919350362602701E-3</c:v>
                </c:pt>
                <c:pt idx="376">
                  <c:v>1.2911006894825701E-3</c:v>
                </c:pt>
                <c:pt idx="377">
                  <c:v>1.2897542135839599E-3</c:v>
                </c:pt>
                <c:pt idx="378">
                  <c:v>1.28789110142341E-3</c:v>
                </c:pt>
                <c:pt idx="379">
                  <c:v>1.2855069225615301E-3</c:v>
                </c:pt>
                <c:pt idx="380">
                  <c:v>1.28259732581402E-3</c:v>
                </c:pt>
                <c:pt idx="381">
                  <c:v>1.2791580418381101E-3</c:v>
                </c:pt>
                <c:pt idx="382">
                  <c:v>1.2751848857506299E-3</c:v>
                </c:pt>
                <c:pt idx="383">
                  <c:v>1.2706737597764301E-3</c:v>
                </c:pt>
                <c:pt idx="384">
                  <c:v>1.26562065592542E-3</c:v>
                </c:pt>
                <c:pt idx="385">
                  <c:v>1.2600216586968901E-3</c:v>
                </c:pt>
                <c:pt idx="386">
                  <c:v>1.25387294780931E-3</c:v>
                </c:pt>
                <c:pt idx="387">
                  <c:v>1.2471708009538899E-3</c:v>
                </c:pt>
                <c:pt idx="388">
                  <c:v>1.2399115965701199E-3</c:v>
                </c:pt>
                <c:pt idx="389">
                  <c:v>1.2320918166413199E-3</c:v>
                </c:pt>
                <c:pt idx="390">
                  <c:v>1.22370804950832E-3</c:v>
                </c:pt>
                <c:pt idx="391">
                  <c:v>1.2147569926990701E-3</c:v>
                </c:pt>
                <c:pt idx="392">
                  <c:v>1.2052354557721299E-3</c:v>
                </c:pt>
                <c:pt idx="393">
                  <c:v>1.19514036317182E-3</c:v>
                </c:pt>
                <c:pt idx="394">
                  <c:v>1.18446875709257E-3</c:v>
                </c:pt>
                <c:pt idx="395">
                  <c:v>1.1732178003502501E-3</c:v>
                </c:pt>
                <c:pt idx="396">
                  <c:v>1.1613847792579801E-3</c:v>
                </c:pt>
                <c:pt idx="397">
                  <c:v>1.1489671065036901E-3</c:v>
                </c:pt>
                <c:pt idx="398">
                  <c:v>1.1359623240270499E-3</c:v>
                </c:pt>
                <c:pt idx="399">
                  <c:v>1.1223681058928599E-3</c:v>
                </c:pt>
                <c:pt idx="400">
                  <c:v>1.1081822611582299E-3</c:v>
                </c:pt>
                <c:pt idx="401">
                  <c:v>1.09340273673059E-3</c:v>
                </c:pt>
                <c:pt idx="402">
                  <c:v>1.07802762021373E-3</c:v>
                </c:pt>
                <c:pt idx="403">
                  <c:v>1.06205514273872E-3</c:v>
                </c:pt>
                <c:pt idx="404">
                  <c:v>1.0454836817767E-3</c:v>
                </c:pt>
                <c:pt idx="405">
                  <c:v>1.02831176393045E-3</c:v>
                </c:pt>
                <c:pt idx="406">
                  <c:v>1.0105380677013799E-3</c:v>
                </c:pt>
                <c:pt idx="407">
                  <c:v>9.9216142622888799E-4</c:v>
                </c:pt>
                <c:pt idx="408">
                  <c:v>9.7318082999854497E-4</c:v>
                </c:pt>
                <c:pt idx="409">
                  <c:v>9.5359542951587502E-4</c:v>
                </c:pt>
                <c:pt idx="410">
                  <c:v>9.3340453794222601E-4</c:v>
                </c:pt>
                <c:pt idx="411">
                  <c:v>9.1260763368927798E-4</c:v>
                </c:pt>
                <c:pt idx="412">
                  <c:v>8.9120436296862395E-4</c:v>
                </c:pt>
                <c:pt idx="413">
                  <c:v>8.6919454229293202E-4</c:v>
                </c:pt>
                <c:pt idx="414">
                  <c:v>8.4657816092499204E-4</c:v>
                </c:pt>
                <c:pt idx="415">
                  <c:v>8.2335538327109195E-4</c:v>
                </c:pt>
                <c:pt idx="416">
                  <c:v>7.9952655121500501E-4</c:v>
                </c:pt>
                <c:pt idx="417">
                  <c:v>7.7509218638895105E-4</c:v>
                </c:pt>
                <c:pt idx="418">
                  <c:v>7.5005299237777801E-4</c:v>
                </c:pt>
                <c:pt idx="419">
                  <c:v>7.2440985685272698E-4</c:v>
                </c:pt>
                <c:pt idx="420">
                  <c:v>6.9816385363097202E-4</c:v>
                </c:pt>
                <c:pt idx="421">
                  <c:v>6.7131624465728101E-4</c:v>
                </c:pt>
                <c:pt idx="422">
                  <c:v>6.4386848190406496E-4</c:v>
                </c:pt>
                <c:pt idx="423">
                  <c:v>6.1582220918612104E-4</c:v>
                </c:pt>
                <c:pt idx="424">
                  <c:v>5.87179263886328E-4</c:v>
                </c:pt>
                <c:pt idx="425">
                  <c:v>5.5794167858876E-4</c:v>
                </c:pt>
                <c:pt idx="426">
                  <c:v>5.2811168261542702E-4</c:v>
                </c:pt>
                <c:pt idx="427">
                  <c:v>4.97691703463182E-4</c:v>
                </c:pt>
                <c:pt idx="428">
                  <c:v>4.6668436813717301E-4</c:v>
                </c:pt>
                <c:pt idx="429">
                  <c:v>4.3509250437737498E-4</c:v>
                </c:pt>
                <c:pt idx="430">
                  <c:v>4.0291914177471502E-4</c:v>
                </c:pt>
                <c:pt idx="431">
                  <c:v>3.7016751277347502E-4</c:v>
                </c:pt>
                <c:pt idx="432">
                  <c:v>3.3684105355663601E-4</c:v>
                </c:pt>
                <c:pt idx="433">
                  <c:v>3.02943404810906E-4</c:v>
                </c:pt>
                <c:pt idx="434">
                  <c:v>2.68478412368369E-4</c:v>
                </c:pt>
                <c:pt idx="435">
                  <c:v>2.3345012772162601E-4</c:v>
                </c:pt>
                <c:pt idx="436">
                  <c:v>1.97862808409529E-4</c:v>
                </c:pt>
                <c:pt idx="437">
                  <c:v>1.6172091827068501E-4</c:v>
                </c:pt>
                <c:pt idx="438">
                  <c:v>1.25029127561937E-4</c:v>
                </c:pt>
                <c:pt idx="439" formatCode="0.00E+00">
                  <c:v>8.7792312939306795E-5</c:v>
                </c:pt>
                <c:pt idx="440" formatCode="0.00E+00">
                  <c:v>5.0015557298846002E-5</c:v>
                </c:pt>
                <c:pt idx="441" formatCode="0.00E+00">
                  <c:v>1.1704149475149701E-5</c:v>
                </c:pt>
                <c:pt idx="442" formatCode="0.00E+00">
                  <c:v>-2.7136416204771899E-5</c:v>
                </c:pt>
                <c:pt idx="443" formatCode="0.00E+00">
                  <c:v>-6.6500440514197104E-5</c:v>
                </c:pt>
                <c:pt idx="444">
                  <c:v>-1.06382020067931E-4</c:v>
                </c:pt>
                <c:pt idx="445">
                  <c:v>-1.4677504821378399E-4</c:v>
                </c:pt>
                <c:pt idx="446">
                  <c:v>-1.87673216075834E-4</c:v>
                </c:pt>
                <c:pt idx="447">
                  <c:v>-2.29070013750874E-4</c:v>
                </c:pt>
                <c:pt idx="448">
                  <c:v>-2.7095873165922498E-4</c:v>
                </c:pt>
                <c:pt idx="449">
                  <c:v>-3.1333246205094502E-4</c:v>
                </c:pt>
                <c:pt idx="450">
                  <c:v>-3.5618410066826301E-4</c:v>
                </c:pt>
                <c:pt idx="451">
                  <c:v>-3.9950634856484902E-4</c:v>
                </c:pt>
                <c:pt idx="452">
                  <c:v>-4.4329171408235201E-4</c:v>
                </c:pt>
                <c:pt idx="453">
                  <c:v>-4.8753251498444001E-4</c:v>
                </c:pt>
                <c:pt idx="454">
                  <c:v>-5.3222088074834396E-4</c:v>
                </c:pt>
                <c:pt idx="455">
                  <c:v>-5.7734875501373002E-4</c:v>
                </c:pt>
                <c:pt idx="456">
                  <c:v>-6.2290789818843098E-4</c:v>
                </c:pt>
                <c:pt idx="457">
                  <c:v>-6.6888989021048897E-4</c:v>
                </c:pt>
                <c:pt idx="458">
                  <c:v>-7.1528613346558405E-4</c:v>
                </c:pt>
                <c:pt idx="459">
                  <c:v>-7.6208785585880597E-4</c:v>
                </c:pt>
                <c:pt idx="460">
                  <c:v>-8.0928611403947501E-4</c:v>
                </c:pt>
                <c:pt idx="461">
                  <c:v>-8.5687179677748897E-4</c:v>
                </c:pt>
                <c:pt idx="462">
                  <c:v>-9.0483562848941805E-4</c:v>
                </c:pt>
                <c:pt idx="463">
                  <c:v>-9.5316817291242397E-4</c:v>
                </c:pt>
                <c:pt idx="464">
                  <c:v>-1.00185983692378E-3</c:v>
                </c:pt>
                <c:pt idx="465">
                  <c:v>-1.05090087450352E-3</c:v>
                </c:pt>
                <c:pt idx="466">
                  <c:v>-1.1002813908377301E-3</c:v>
                </c:pt>
                <c:pt idx="467">
                  <c:v>-1.1499913465593699E-3</c:v>
                </c:pt>
                <c:pt idx="468">
                  <c:v>-1.2000205621238299E-3</c:v>
                </c:pt>
                <c:pt idx="469">
                  <c:v>-1.25035872231565E-3</c:v>
                </c:pt>
                <c:pt idx="470">
                  <c:v>-1.3009953808831101E-3</c:v>
                </c:pt>
                <c:pt idx="471">
                  <c:v>-1.3519199652968501E-3</c:v>
                </c:pt>
                <c:pt idx="472">
                  <c:v>-1.4031217816286401E-3</c:v>
                </c:pt>
                <c:pt idx="473">
                  <c:v>-1.45459001954616E-3</c:v>
                </c:pt>
                <c:pt idx="474">
                  <c:v>-1.5063137574195301E-3</c:v>
                </c:pt>
                <c:pt idx="475">
                  <c:v>-1.55828196753506E-3</c:v>
                </c:pt>
                <c:pt idx="476">
                  <c:v>-1.6104835214114899E-3</c:v>
                </c:pt>
                <c:pt idx="477">
                  <c:v>-1.6629071952139801E-3</c:v>
                </c:pt>
                <c:pt idx="478">
                  <c:v>-1.7155416752607101E-3</c:v>
                </c:pt>
                <c:pt idx="479">
                  <c:v>-1.7683755636170599E-3</c:v>
                </c:pt>
                <c:pt idx="480">
                  <c:v>-1.82139738377185E-3</c:v>
                </c:pt>
                <c:pt idx="481">
                  <c:v>-1.8745955863903401E-3</c:v>
                </c:pt>
                <c:pt idx="482">
                  <c:v>-1.92795855513836E-3</c:v>
                </c:pt>
                <c:pt idx="483">
                  <c:v>-1.9814746125716601E-3</c:v>
                </c:pt>
                <c:pt idx="484">
                  <c:v>-2.03513202608496E-3</c:v>
                </c:pt>
                <c:pt idx="485">
                  <c:v>-2.0889190139144502E-3</c:v>
                </c:pt>
                <c:pt idx="486">
                  <c:v>-2.14282375118788E-3</c:v>
                </c:pt>
                <c:pt idx="487">
                  <c:v>-2.196834376016E-3</c:v>
                </c:pt>
                <c:pt idx="488">
                  <c:v>-2.2509389956193301E-3</c:v>
                </c:pt>
                <c:pt idx="489">
                  <c:v>-2.3051256924837E-3</c:v>
                </c:pt>
                <c:pt idx="490">
                  <c:v>-2.3593825305385598E-3</c:v>
                </c:pt>
                <c:pt idx="491">
                  <c:v>-2.4136975613514898E-3</c:v>
                </c:pt>
                <c:pt idx="492">
                  <c:v>-2.4680588303326399E-3</c:v>
                </c:pt>
                <c:pt idx="493">
                  <c:v>-2.5224543829425799E-3</c:v>
                </c:pt>
                <c:pt idx="494">
                  <c:v>-2.5768722708972699E-3</c:v>
                </c:pt>
                <c:pt idx="495">
                  <c:v>-2.63130055836369E-3</c:v>
                </c:pt>
                <c:pt idx="496">
                  <c:v>-2.68572732813971E-3</c:v>
                </c:pt>
                <c:pt idx="497">
                  <c:v>-2.7401406878118299E-3</c:v>
                </c:pt>
                <c:pt idx="498">
                  <c:v>-2.7945287758845902E-3</c:v>
                </c:pt>
                <c:pt idx="499">
                  <c:v>-2.8488797678751102E-3</c:v>
                </c:pt>
                <c:pt idx="500">
                  <c:v>-2.9031818823668301E-3</c:v>
                </c:pt>
                <c:pt idx="501">
                  <c:v>-2.95742338701608E-3</c:v>
                </c:pt>
                <c:pt idx="502">
                  <c:v>-3.0115926045055498E-3</c:v>
                </c:pt>
                <c:pt idx="503">
                  <c:v>-3.0656779184385901E-3</c:v>
                </c:pt>
                <c:pt idx="504">
                  <c:v>-3.1196677791684598E-3</c:v>
                </c:pt>
                <c:pt idx="505">
                  <c:v>-3.1735507095569599E-3</c:v>
                </c:pt>
                <c:pt idx="506">
                  <c:v>-3.2273153106564E-3</c:v>
                </c:pt>
                <c:pt idx="507">
                  <c:v>-3.2809502673098899E-3</c:v>
                </c:pt>
                <c:pt idx="508">
                  <c:v>-3.3344443536641199E-3</c:v>
                </c:pt>
                <c:pt idx="509">
                  <c:v>-3.3877864385897598E-3</c:v>
                </c:pt>
                <c:pt idx="510">
                  <c:v>-3.44096549100412E-3</c:v>
                </c:pt>
                <c:pt idx="511">
                  <c:v>-3.49397058509146E-3</c:v>
                </c:pt>
                <c:pt idx="512">
                  <c:v>-3.5467909054159199E-3</c:v>
                </c:pt>
                <c:pt idx="513">
                  <c:v>-3.5994157519227301E-3</c:v>
                </c:pt>
                <c:pt idx="514">
                  <c:v>-3.65183454482325E-3</c:v>
                </c:pt>
                <c:pt idx="515">
                  <c:v>-3.70403682935963E-3</c:v>
                </c:pt>
                <c:pt idx="516">
                  <c:v>-3.7560122804451901E-3</c:v>
                </c:pt>
                <c:pt idx="517">
                  <c:v>-3.8077507071766301E-3</c:v>
                </c:pt>
                <c:pt idx="518">
                  <c:v>-3.85924205721459E-3</c:v>
                </c:pt>
                <c:pt idx="519">
                  <c:v>-3.9104764210291798E-3</c:v>
                </c:pt>
                <c:pt idx="520">
                  <c:v>-3.9614440360072204E-3</c:v>
                </c:pt>
                <c:pt idx="521">
                  <c:v>-4.0121352904184896E-3</c:v>
                </c:pt>
                <c:pt idx="522">
                  <c:v>-4.06254072723792E-3</c:v>
                </c:pt>
                <c:pt idx="523">
                  <c:v>-4.11265104782166E-3</c:v>
                </c:pt>
                <c:pt idx="524">
                  <c:v>-4.1624571154343501E-3</c:v>
                </c:pt>
                <c:pt idx="525">
                  <c:v>-4.2119499586258102E-3</c:v>
                </c:pt>
                <c:pt idx="526">
                  <c:v>-4.2611207744552701E-3</c:v>
                </c:pt>
                <c:pt idx="527">
                  <c:v>-4.3099609315614597E-3</c:v>
                </c:pt>
                <c:pt idx="528">
                  <c:v>-4.3584619730772604E-3</c:v>
                </c:pt>
                <c:pt idx="529">
                  <c:v>-4.4066156193878197E-3</c:v>
                </c:pt>
                <c:pt idx="530">
                  <c:v>-4.4544137707310597E-3</c:v>
                </c:pt>
                <c:pt idx="531">
                  <c:v>-4.50184850964001E-3</c:v>
                </c:pt>
                <c:pt idx="532">
                  <c:v>-4.5489121032264096E-3</c:v>
                </c:pt>
                <c:pt idx="533">
                  <c:v>-4.5955970053053697E-3</c:v>
                </c:pt>
                <c:pt idx="534">
                  <c:v>-4.6418958583609397E-3</c:v>
                </c:pt>
                <c:pt idx="535">
                  <c:v>-4.6878014953528196E-3</c:v>
                </c:pt>
                <c:pt idx="536">
                  <c:v>-4.7333069413645398E-3</c:v>
                </c:pt>
                <c:pt idx="537">
                  <c:v>-4.7784054150937297E-3</c:v>
                </c:pt>
                <c:pt idx="538">
                  <c:v>-4.8230903301850802E-3</c:v>
                </c:pt>
                <c:pt idx="539">
                  <c:v>-4.8673552964071604E-3</c:v>
                </c:pt>
                <c:pt idx="540">
                  <c:v>-4.9111941206740201E-3</c:v>
                </c:pt>
                <c:pt idx="541">
                  <c:v>-4.9546008079131001E-3</c:v>
                </c:pt>
                <c:pt idx="542">
                  <c:v>-4.9975695617807203E-3</c:v>
                </c:pt>
                <c:pt idx="543">
                  <c:v>-5.0400947852270502E-3</c:v>
                </c:pt>
                <c:pt idx="544">
                  <c:v>-5.08217108091221E-3</c:v>
                </c:pt>
                <c:pt idx="545">
                  <c:v>-5.1237932514755303E-3</c:v>
                </c:pt>
                <c:pt idx="546">
                  <c:v>-5.1649562996602299E-3</c:v>
                </c:pt>
                <c:pt idx="547">
                  <c:v>-5.2056554282956203E-3</c:v>
                </c:pt>
                <c:pt idx="548">
                  <c:v>-5.2458860401393397E-3</c:v>
                </c:pt>
                <c:pt idx="549">
                  <c:v>-5.2856437375822596E-3</c:v>
                </c:pt>
                <c:pt idx="550">
                  <c:v>-5.3249243222185001E-3</c:v>
                </c:pt>
                <c:pt idx="551">
                  <c:v>-5.3637237942837004E-3</c:v>
                </c:pt>
                <c:pt idx="552">
                  <c:v>-5.4020383519640504E-3</c:v>
                </c:pt>
                <c:pt idx="553">
                  <c:v>-5.4398643905794299E-3</c:v>
                </c:pt>
                <c:pt idx="554">
                  <c:v>-5.4771985016435496E-3</c:v>
                </c:pt>
                <c:pt idx="555">
                  <c:v>-5.5140374718043797E-3</c:v>
                </c:pt>
                <c:pt idx="556">
                  <c:v>-5.5503782816680803E-3</c:v>
                </c:pt>
                <c:pt idx="557">
                  <c:v>-5.58621810450985E-3</c:v>
                </c:pt>
                <c:pt idx="558">
                  <c:v>-5.6215543048750297E-3</c:v>
                </c:pt>
                <c:pt idx="559">
                  <c:v>-5.6563844370739703E-3</c:v>
                </c:pt>
                <c:pt idx="560">
                  <c:v>-5.6907062435742001E-3</c:v>
                </c:pt>
                <c:pt idx="561">
                  <c:v>-5.7245176532934299E-3</c:v>
                </c:pt>
                <c:pt idx="562">
                  <c:v>-5.7578167797970297E-3</c:v>
                </c:pt>
                <c:pt idx="563">
                  <c:v>-5.79060191940359E-3</c:v>
                </c:pt>
                <c:pt idx="564">
                  <c:v>-5.8228715492022898E-3</c:v>
                </c:pt>
                <c:pt idx="565">
                  <c:v>-5.8546243249856904E-3</c:v>
                </c:pt>
                <c:pt idx="566">
                  <c:v>-5.8858590791016699E-3</c:v>
                </c:pt>
                <c:pt idx="567">
                  <c:v>-5.9165748182283002E-3</c:v>
                </c:pt>
                <c:pt idx="568">
                  <c:v>-5.9467707210751697E-3</c:v>
                </c:pt>
                <c:pt idx="569">
                  <c:v>-5.9764461360151096E-3</c:v>
                </c:pt>
                <c:pt idx="570">
                  <c:v>-6.0056005786497703E-3</c:v>
                </c:pt>
                <c:pt idx="571">
                  <c:v>-6.0342337293129598E-3</c:v>
                </c:pt>
                <c:pt idx="572">
                  <c:v>-6.0623454305151602E-3</c:v>
                </c:pt>
                <c:pt idx="573">
                  <c:v>-6.0899356843330602E-3</c:v>
                </c:pt>
                <c:pt idx="574">
                  <c:v>-6.1170046497476304E-3</c:v>
                </c:pt>
                <c:pt idx="575">
                  <c:v>-6.1435526399342298E-3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CE33-4F57-AD19-59820F475995}"/>
            </c:ext>
          </c:extLst>
        </c:ser>
        <c:ser>
          <c:idx val="0"/>
          <c:order val="3"/>
          <c:tx>
            <c:v>u Numerical</c:v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Sheet1!$A$3:$A$303</c:f>
              <c:numCache>
                <c:formatCode>General</c:formatCode>
                <c:ptCount val="301"/>
                <c:pt idx="0">
                  <c:v>0</c:v>
                </c:pt>
                <c:pt idx="1">
                  <c:v>0.19994926452636719</c:v>
                </c:pt>
                <c:pt idx="2">
                  <c:v>0.39989662170410156</c:v>
                </c:pt>
                <c:pt idx="3">
                  <c:v>0.59984588623046875</c:v>
                </c:pt>
                <c:pt idx="4">
                  <c:v>0.79979324340820313</c:v>
                </c:pt>
                <c:pt idx="5">
                  <c:v>0.9997406005859375</c:v>
                </c:pt>
                <c:pt idx="6">
                  <c:v>1.1996879577636719</c:v>
                </c:pt>
                <c:pt idx="7">
                  <c:v>1.3996334075927734</c:v>
                </c:pt>
                <c:pt idx="8">
                  <c:v>1.5995807647705078</c:v>
                </c:pt>
                <c:pt idx="9">
                  <c:v>1.7995262145996094</c:v>
                </c:pt>
                <c:pt idx="10">
                  <c:v>1.9994735717773438</c:v>
                </c:pt>
                <c:pt idx="11">
                  <c:v>2.1994190216064453</c:v>
                </c:pt>
                <c:pt idx="12">
                  <c:v>2.3993644714355469</c:v>
                </c:pt>
                <c:pt idx="13">
                  <c:v>2.5993099212646484</c:v>
                </c:pt>
                <c:pt idx="14">
                  <c:v>2.79925537109375</c:v>
                </c:pt>
                <c:pt idx="15">
                  <c:v>2.9992008209228516</c:v>
                </c:pt>
                <c:pt idx="16">
                  <c:v>3.1991481781005859</c:v>
                </c:pt>
                <c:pt idx="17">
                  <c:v>3.3990917205810547</c:v>
                </c:pt>
                <c:pt idx="18">
                  <c:v>3.5990390777587891</c:v>
                </c:pt>
                <c:pt idx="19">
                  <c:v>3.7989845275878906</c:v>
                </c:pt>
                <c:pt idx="20">
                  <c:v>3.998931884765625</c:v>
                </c:pt>
                <c:pt idx="21">
                  <c:v>4.1988792419433594</c:v>
                </c:pt>
                <c:pt idx="22">
                  <c:v>4.3988246917724609</c:v>
                </c:pt>
                <c:pt idx="23">
                  <c:v>4.5987739562988281</c:v>
                </c:pt>
                <c:pt idx="24">
                  <c:v>4.7987213134765625</c:v>
                </c:pt>
                <c:pt idx="25">
                  <c:v>4.9986705780029297</c:v>
                </c:pt>
                <c:pt idx="26">
                  <c:v>5.1986198425292969</c:v>
                </c:pt>
                <c:pt idx="27">
                  <c:v>5.3985671997070313</c:v>
                </c:pt>
                <c:pt idx="28">
                  <c:v>5.5985183715820313</c:v>
                </c:pt>
                <c:pt idx="29">
                  <c:v>5.7984676361083984</c:v>
                </c:pt>
                <c:pt idx="30">
                  <c:v>5.9984207153320313</c:v>
                </c:pt>
                <c:pt idx="31">
                  <c:v>6.1983737945556641</c:v>
                </c:pt>
                <c:pt idx="32">
                  <c:v>6.3983249664306641</c:v>
                </c:pt>
                <c:pt idx="33">
                  <c:v>6.5982799530029297</c:v>
                </c:pt>
                <c:pt idx="34">
                  <c:v>6.7982330322265625</c:v>
                </c:pt>
                <c:pt idx="35">
                  <c:v>6.9981880187988281</c:v>
                </c:pt>
                <c:pt idx="36">
                  <c:v>7.1981449127197266</c:v>
                </c:pt>
                <c:pt idx="37">
                  <c:v>7.398101806640625</c:v>
                </c:pt>
                <c:pt idx="38">
                  <c:v>7.5980606079101563</c:v>
                </c:pt>
                <c:pt idx="39">
                  <c:v>7.7980175018310547</c:v>
                </c:pt>
                <c:pt idx="40">
                  <c:v>7.9979782104492188</c:v>
                </c:pt>
                <c:pt idx="41">
                  <c:v>8.1979389190673828</c:v>
                </c:pt>
                <c:pt idx="42">
                  <c:v>8.3978996276855469</c:v>
                </c:pt>
                <c:pt idx="43">
                  <c:v>8.5978622436523438</c:v>
                </c:pt>
                <c:pt idx="44">
                  <c:v>8.7978248596191406</c:v>
                </c:pt>
                <c:pt idx="45">
                  <c:v>8.9977893829345703</c:v>
                </c:pt>
                <c:pt idx="46">
                  <c:v>9.1977558135986328</c:v>
                </c:pt>
                <c:pt idx="47">
                  <c:v>9.3977203369140625</c:v>
                </c:pt>
                <c:pt idx="48">
                  <c:v>9.5976886749267578</c:v>
                </c:pt>
                <c:pt idx="49">
                  <c:v>9.7976551055908203</c:v>
                </c:pt>
                <c:pt idx="50">
                  <c:v>9.9976253509521484</c:v>
                </c:pt>
                <c:pt idx="51">
                  <c:v>10.197595596313477</c:v>
                </c:pt>
                <c:pt idx="52">
                  <c:v>10.397565841674805</c:v>
                </c:pt>
                <c:pt idx="53">
                  <c:v>10.597537994384766</c:v>
                </c:pt>
                <c:pt idx="54">
                  <c:v>10.797510147094727</c:v>
                </c:pt>
                <c:pt idx="55">
                  <c:v>10.99748420715332</c:v>
                </c:pt>
                <c:pt idx="56">
                  <c:v>11.197460174560547</c:v>
                </c:pt>
                <c:pt idx="57">
                  <c:v>11.397434234619141</c:v>
                </c:pt>
                <c:pt idx="58">
                  <c:v>11.597410202026367</c:v>
                </c:pt>
                <c:pt idx="59">
                  <c:v>11.797386169433594</c:v>
                </c:pt>
                <c:pt idx="60">
                  <c:v>11.997364044189453</c:v>
                </c:pt>
                <c:pt idx="61">
                  <c:v>12.197343826293945</c:v>
                </c:pt>
                <c:pt idx="62">
                  <c:v>12.397321701049805</c:v>
                </c:pt>
                <c:pt idx="63">
                  <c:v>12.597301483154297</c:v>
                </c:pt>
                <c:pt idx="64">
                  <c:v>12.797281265258789</c:v>
                </c:pt>
                <c:pt idx="65">
                  <c:v>12.997262954711914</c:v>
                </c:pt>
                <c:pt idx="66">
                  <c:v>13.197244644165039</c:v>
                </c:pt>
                <c:pt idx="67">
                  <c:v>13.397224426269531</c:v>
                </c:pt>
                <c:pt idx="68">
                  <c:v>13.597208023071289</c:v>
                </c:pt>
                <c:pt idx="69">
                  <c:v>13.797189712524414</c:v>
                </c:pt>
                <c:pt idx="70">
                  <c:v>13.997174263000488</c:v>
                </c:pt>
                <c:pt idx="71">
                  <c:v>14.197157859802246</c:v>
                </c:pt>
                <c:pt idx="72">
                  <c:v>14.397141456604004</c:v>
                </c:pt>
                <c:pt idx="73">
                  <c:v>14.597126960754395</c:v>
                </c:pt>
                <c:pt idx="74">
                  <c:v>14.797111511230469</c:v>
                </c:pt>
                <c:pt idx="75">
                  <c:v>14.997096061706543</c:v>
                </c:pt>
                <c:pt idx="76">
                  <c:v>15.197080612182617</c:v>
                </c:pt>
                <c:pt idx="77">
                  <c:v>15.397065162658691</c:v>
                </c:pt>
                <c:pt idx="78">
                  <c:v>15.597051620483398</c:v>
                </c:pt>
                <c:pt idx="79">
                  <c:v>15.797036170959473</c:v>
                </c:pt>
                <c:pt idx="80">
                  <c:v>15.997021675109863</c:v>
                </c:pt>
                <c:pt idx="81">
                  <c:v>16.19700813293457</c:v>
                </c:pt>
                <c:pt idx="82">
                  <c:v>16.396993637084961</c:v>
                </c:pt>
                <c:pt idx="83">
                  <c:v>16.596981048583984</c:v>
                </c:pt>
                <c:pt idx="84">
                  <c:v>16.796966552734375</c:v>
                </c:pt>
                <c:pt idx="85">
                  <c:v>16.996952056884766</c:v>
                </c:pt>
                <c:pt idx="86">
                  <c:v>17.196937561035156</c:v>
                </c:pt>
                <c:pt idx="87">
                  <c:v>17.396923065185547</c:v>
                </c:pt>
                <c:pt idx="88">
                  <c:v>17.596908569335938</c:v>
                </c:pt>
                <c:pt idx="89">
                  <c:v>17.796892166137695</c:v>
                </c:pt>
                <c:pt idx="90">
                  <c:v>17.996875762939453</c:v>
                </c:pt>
                <c:pt idx="91">
                  <c:v>18.196859359741211</c:v>
                </c:pt>
                <c:pt idx="92">
                  <c:v>18.396842956542969</c:v>
                </c:pt>
                <c:pt idx="93">
                  <c:v>18.596826553344727</c:v>
                </c:pt>
                <c:pt idx="94">
                  <c:v>18.796810150146484</c:v>
                </c:pt>
                <c:pt idx="95">
                  <c:v>18.996791839599609</c:v>
                </c:pt>
                <c:pt idx="96">
                  <c:v>19.196773529052734</c:v>
                </c:pt>
                <c:pt idx="97">
                  <c:v>19.396755218505859</c:v>
                </c:pt>
                <c:pt idx="98">
                  <c:v>19.596736907958984</c:v>
                </c:pt>
                <c:pt idx="99">
                  <c:v>19.796716690063477</c:v>
                </c:pt>
                <c:pt idx="100">
                  <c:v>19.996696472167969</c:v>
                </c:pt>
                <c:pt idx="101">
                  <c:v>20.196676254272461</c:v>
                </c:pt>
                <c:pt idx="102">
                  <c:v>20.39665412902832</c:v>
                </c:pt>
                <c:pt idx="103">
                  <c:v>20.596633911132813</c:v>
                </c:pt>
                <c:pt idx="104">
                  <c:v>20.796611785888672</c:v>
                </c:pt>
                <c:pt idx="105">
                  <c:v>20.996587753295898</c:v>
                </c:pt>
                <c:pt idx="106">
                  <c:v>21.196563720703125</c:v>
                </c:pt>
                <c:pt idx="107">
                  <c:v>21.396537780761719</c:v>
                </c:pt>
                <c:pt idx="108">
                  <c:v>21.596511840820313</c:v>
                </c:pt>
                <c:pt idx="109">
                  <c:v>21.796485900878906</c:v>
                </c:pt>
                <c:pt idx="110">
                  <c:v>21.996458053588867</c:v>
                </c:pt>
                <c:pt idx="111">
                  <c:v>22.196430206298828</c:v>
                </c:pt>
                <c:pt idx="112">
                  <c:v>22.396402359008789</c:v>
                </c:pt>
                <c:pt idx="113">
                  <c:v>22.59637451171875</c:v>
                </c:pt>
                <c:pt idx="114">
                  <c:v>22.796344757080078</c:v>
                </c:pt>
                <c:pt idx="115">
                  <c:v>22.996315002441406</c:v>
                </c:pt>
                <c:pt idx="116">
                  <c:v>23.196285247802734</c:v>
                </c:pt>
                <c:pt idx="117">
                  <c:v>23.396255493164063</c:v>
                </c:pt>
                <c:pt idx="118">
                  <c:v>23.596223831176758</c:v>
                </c:pt>
                <c:pt idx="119">
                  <c:v>23.796192169189453</c:v>
                </c:pt>
                <c:pt idx="120">
                  <c:v>23.996158599853516</c:v>
                </c:pt>
                <c:pt idx="121">
                  <c:v>24.196125030517578</c:v>
                </c:pt>
                <c:pt idx="122">
                  <c:v>24.396091461181641</c:v>
                </c:pt>
                <c:pt idx="123">
                  <c:v>24.59605598449707</c:v>
                </c:pt>
                <c:pt idx="124">
                  <c:v>24.7960205078125</c:v>
                </c:pt>
                <c:pt idx="125">
                  <c:v>24.99598503112793</c:v>
                </c:pt>
                <c:pt idx="126">
                  <c:v>25.195949554443359</c:v>
                </c:pt>
                <c:pt idx="127">
                  <c:v>25.395912170410156</c:v>
                </c:pt>
                <c:pt idx="128">
                  <c:v>25.595874786376953</c:v>
                </c:pt>
                <c:pt idx="129">
                  <c:v>25.79583740234375</c:v>
                </c:pt>
                <c:pt idx="130">
                  <c:v>25.995800018310547</c:v>
                </c:pt>
                <c:pt idx="131">
                  <c:v>26.195760726928711</c:v>
                </c:pt>
                <c:pt idx="132">
                  <c:v>26.395721435546875</c:v>
                </c:pt>
                <c:pt idx="133">
                  <c:v>26.595682144165039</c:v>
                </c:pt>
                <c:pt idx="134">
                  <c:v>26.795642852783203</c:v>
                </c:pt>
                <c:pt idx="135">
                  <c:v>26.995601654052734</c:v>
                </c:pt>
                <c:pt idx="136">
                  <c:v>27.195560455322266</c:v>
                </c:pt>
                <c:pt idx="137">
                  <c:v>27.395519256591797</c:v>
                </c:pt>
                <c:pt idx="138">
                  <c:v>27.595478057861328</c:v>
                </c:pt>
                <c:pt idx="139">
                  <c:v>27.795436859130859</c:v>
                </c:pt>
                <c:pt idx="140">
                  <c:v>27.995395660400391</c:v>
                </c:pt>
                <c:pt idx="141">
                  <c:v>28.195354461669922</c:v>
                </c:pt>
                <c:pt idx="142">
                  <c:v>28.395313262939453</c:v>
                </c:pt>
                <c:pt idx="143">
                  <c:v>28.595270156860352</c:v>
                </c:pt>
                <c:pt idx="144">
                  <c:v>28.79522705078125</c:v>
                </c:pt>
                <c:pt idx="145">
                  <c:v>28.995183944702148</c:v>
                </c:pt>
                <c:pt idx="146">
                  <c:v>29.195140838623047</c:v>
                </c:pt>
                <c:pt idx="147">
                  <c:v>29.395097732543945</c:v>
                </c:pt>
                <c:pt idx="148">
                  <c:v>29.595054626464844</c:v>
                </c:pt>
                <c:pt idx="149">
                  <c:v>29.795011520385742</c:v>
                </c:pt>
                <c:pt idx="150">
                  <c:v>29.994968414306641</c:v>
                </c:pt>
                <c:pt idx="151">
                  <c:v>30.194925308227539</c:v>
                </c:pt>
                <c:pt idx="152">
                  <c:v>30.394882202148438</c:v>
                </c:pt>
                <c:pt idx="153">
                  <c:v>30.594839096069336</c:v>
                </c:pt>
                <c:pt idx="154">
                  <c:v>30.794795989990234</c:v>
                </c:pt>
                <c:pt idx="155">
                  <c:v>30.994752883911133</c:v>
                </c:pt>
                <c:pt idx="156">
                  <c:v>31.194709777832031</c:v>
                </c:pt>
                <c:pt idx="157">
                  <c:v>31.39466667175293</c:v>
                </c:pt>
                <c:pt idx="158">
                  <c:v>31.594623565673828</c:v>
                </c:pt>
                <c:pt idx="159">
                  <c:v>31.794582366943359</c:v>
                </c:pt>
                <c:pt idx="160">
                  <c:v>31.994541168212891</c:v>
                </c:pt>
                <c:pt idx="161">
                  <c:v>32.194499969482422</c:v>
                </c:pt>
                <c:pt idx="162">
                  <c:v>32.394458770751953</c:v>
                </c:pt>
                <c:pt idx="163">
                  <c:v>32.594417572021484</c:v>
                </c:pt>
                <c:pt idx="164">
                  <c:v>32.794376373291016</c:v>
                </c:pt>
                <c:pt idx="165">
                  <c:v>32.994335174560547</c:v>
                </c:pt>
                <c:pt idx="166">
                  <c:v>33.194293975830078</c:v>
                </c:pt>
                <c:pt idx="167">
                  <c:v>33.394252777099609</c:v>
                </c:pt>
                <c:pt idx="168">
                  <c:v>33.594211578369141</c:v>
                </c:pt>
                <c:pt idx="169">
                  <c:v>33.794174194335938</c:v>
                </c:pt>
                <c:pt idx="170">
                  <c:v>33.994136810302734</c:v>
                </c:pt>
                <c:pt idx="171">
                  <c:v>34.194099426269531</c:v>
                </c:pt>
                <c:pt idx="172">
                  <c:v>34.394062042236328</c:v>
                </c:pt>
                <c:pt idx="173">
                  <c:v>34.594024658203125</c:v>
                </c:pt>
                <c:pt idx="174">
                  <c:v>34.793987274169922</c:v>
                </c:pt>
                <c:pt idx="175">
                  <c:v>34.993949890136719</c:v>
                </c:pt>
                <c:pt idx="176">
                  <c:v>35.193912506103516</c:v>
                </c:pt>
                <c:pt idx="177">
                  <c:v>35.393878936767578</c:v>
                </c:pt>
                <c:pt idx="178">
                  <c:v>35.593845367431641</c:v>
                </c:pt>
                <c:pt idx="179">
                  <c:v>35.793811798095703</c:v>
                </c:pt>
                <c:pt idx="180">
                  <c:v>35.993778228759766</c:v>
                </c:pt>
                <c:pt idx="181">
                  <c:v>36.193744659423828</c:v>
                </c:pt>
                <c:pt idx="182">
                  <c:v>36.393711090087891</c:v>
                </c:pt>
                <c:pt idx="183">
                  <c:v>36.593681335449219</c:v>
                </c:pt>
                <c:pt idx="184">
                  <c:v>36.793651580810547</c:v>
                </c:pt>
                <c:pt idx="185">
                  <c:v>36.993621826171875</c:v>
                </c:pt>
                <c:pt idx="186">
                  <c:v>37.193592071533203</c:v>
                </c:pt>
                <c:pt idx="187">
                  <c:v>37.393562316894531</c:v>
                </c:pt>
                <c:pt idx="188">
                  <c:v>37.593532562255859</c:v>
                </c:pt>
                <c:pt idx="189">
                  <c:v>37.793502807617188</c:v>
                </c:pt>
                <c:pt idx="190">
                  <c:v>37.993476867675781</c:v>
                </c:pt>
                <c:pt idx="191">
                  <c:v>38.193450927734375</c:v>
                </c:pt>
                <c:pt idx="192">
                  <c:v>38.393424987792969</c:v>
                </c:pt>
                <c:pt idx="193">
                  <c:v>38.593399047851563</c:v>
                </c:pt>
                <c:pt idx="194">
                  <c:v>38.793373107910156</c:v>
                </c:pt>
                <c:pt idx="195">
                  <c:v>38.99334716796875</c:v>
                </c:pt>
                <c:pt idx="196">
                  <c:v>39.193321228027344</c:v>
                </c:pt>
                <c:pt idx="197">
                  <c:v>39.393299102783203</c:v>
                </c:pt>
                <c:pt idx="198">
                  <c:v>39.593276977539063</c:v>
                </c:pt>
                <c:pt idx="199">
                  <c:v>39.793254852294922</c:v>
                </c:pt>
                <c:pt idx="200">
                  <c:v>39.993232727050781</c:v>
                </c:pt>
                <c:pt idx="201">
                  <c:v>40.193210601806641</c:v>
                </c:pt>
                <c:pt idx="202">
                  <c:v>40.3931884765625</c:v>
                </c:pt>
                <c:pt idx="203">
                  <c:v>40.593170166015625</c:v>
                </c:pt>
                <c:pt idx="204">
                  <c:v>40.79315185546875</c:v>
                </c:pt>
                <c:pt idx="205">
                  <c:v>40.993133544921875</c:v>
                </c:pt>
                <c:pt idx="206">
                  <c:v>41.193115234375</c:v>
                </c:pt>
                <c:pt idx="207">
                  <c:v>41.393096923828125</c:v>
                </c:pt>
                <c:pt idx="208">
                  <c:v>41.59307861328125</c:v>
                </c:pt>
                <c:pt idx="209">
                  <c:v>41.793060302734375</c:v>
                </c:pt>
                <c:pt idx="210">
                  <c:v>41.9930419921875</c:v>
                </c:pt>
                <c:pt idx="211">
                  <c:v>42.193023681640625</c:v>
                </c:pt>
                <c:pt idx="212">
                  <c:v>42.393009185791016</c:v>
                </c:pt>
                <c:pt idx="213">
                  <c:v>42.592994689941406</c:v>
                </c:pt>
                <c:pt idx="214">
                  <c:v>42.792980194091797</c:v>
                </c:pt>
                <c:pt idx="215">
                  <c:v>42.992965698242188</c:v>
                </c:pt>
                <c:pt idx="216">
                  <c:v>43.192951202392578</c:v>
                </c:pt>
                <c:pt idx="217">
                  <c:v>43.392936706542969</c:v>
                </c:pt>
                <c:pt idx="218">
                  <c:v>43.592922210693359</c:v>
                </c:pt>
                <c:pt idx="219">
                  <c:v>43.79290771484375</c:v>
                </c:pt>
                <c:pt idx="220">
                  <c:v>43.992893218994141</c:v>
                </c:pt>
                <c:pt idx="221">
                  <c:v>44.192878723144531</c:v>
                </c:pt>
                <c:pt idx="222">
                  <c:v>44.392864227294922</c:v>
                </c:pt>
                <c:pt idx="223">
                  <c:v>44.592849731445313</c:v>
                </c:pt>
                <c:pt idx="224">
                  <c:v>44.792835235595703</c:v>
                </c:pt>
                <c:pt idx="225">
                  <c:v>44.992820739746094</c:v>
                </c:pt>
                <c:pt idx="226">
                  <c:v>45.192806243896484</c:v>
                </c:pt>
                <c:pt idx="227">
                  <c:v>45.392791748046875</c:v>
                </c:pt>
                <c:pt idx="228">
                  <c:v>45.592777252197266</c:v>
                </c:pt>
                <c:pt idx="229">
                  <c:v>45.792762756347656</c:v>
                </c:pt>
                <c:pt idx="230">
                  <c:v>45.992748260498047</c:v>
                </c:pt>
                <c:pt idx="231">
                  <c:v>46.192733764648438</c:v>
                </c:pt>
                <c:pt idx="232">
                  <c:v>46.392715454101563</c:v>
                </c:pt>
                <c:pt idx="233">
                  <c:v>46.592697143554688</c:v>
                </c:pt>
                <c:pt idx="234">
                  <c:v>46.792678833007813</c:v>
                </c:pt>
                <c:pt idx="235">
                  <c:v>46.992660522460938</c:v>
                </c:pt>
                <c:pt idx="236">
                  <c:v>47.192642211914063</c:v>
                </c:pt>
                <c:pt idx="237">
                  <c:v>47.392623901367188</c:v>
                </c:pt>
                <c:pt idx="238">
                  <c:v>47.592605590820313</c:v>
                </c:pt>
                <c:pt idx="239">
                  <c:v>47.792583465576172</c:v>
                </c:pt>
                <c:pt idx="240">
                  <c:v>47.992561340332031</c:v>
                </c:pt>
                <c:pt idx="241">
                  <c:v>48.192539215087891</c:v>
                </c:pt>
                <c:pt idx="242">
                  <c:v>48.39251708984375</c:v>
                </c:pt>
                <c:pt idx="243">
                  <c:v>48.592491149902344</c:v>
                </c:pt>
                <c:pt idx="244">
                  <c:v>48.792465209960938</c:v>
                </c:pt>
                <c:pt idx="245">
                  <c:v>48.992443084716797</c:v>
                </c:pt>
                <c:pt idx="246">
                  <c:v>49.192417144775391</c:v>
                </c:pt>
                <c:pt idx="247">
                  <c:v>49.392391204833984</c:v>
                </c:pt>
                <c:pt idx="248">
                  <c:v>49.592361450195313</c:v>
                </c:pt>
                <c:pt idx="249">
                  <c:v>49.792331695556641</c:v>
                </c:pt>
                <c:pt idx="250">
                  <c:v>49.992301940917969</c:v>
                </c:pt>
                <c:pt idx="251">
                  <c:v>50.192272186279297</c:v>
                </c:pt>
                <c:pt idx="252">
                  <c:v>50.392238616943359</c:v>
                </c:pt>
                <c:pt idx="253">
                  <c:v>50.592208862304688</c:v>
                </c:pt>
                <c:pt idx="254">
                  <c:v>50.79217529296875</c:v>
                </c:pt>
                <c:pt idx="255">
                  <c:v>50.992141723632813</c:v>
                </c:pt>
                <c:pt idx="256">
                  <c:v>51.192108154296875</c:v>
                </c:pt>
                <c:pt idx="257">
                  <c:v>51.392070770263672</c:v>
                </c:pt>
                <c:pt idx="258">
                  <c:v>51.592033386230469</c:v>
                </c:pt>
                <c:pt idx="259">
                  <c:v>51.7919921875</c:v>
                </c:pt>
                <c:pt idx="260">
                  <c:v>51.991954803466797</c:v>
                </c:pt>
                <c:pt idx="261">
                  <c:v>52.191917419433594</c:v>
                </c:pt>
                <c:pt idx="262">
                  <c:v>52.391876220703125</c:v>
                </c:pt>
                <c:pt idx="263">
                  <c:v>52.591835021972656</c:v>
                </c:pt>
                <c:pt idx="264">
                  <c:v>52.791793823242188</c:v>
                </c:pt>
                <c:pt idx="265">
                  <c:v>52.991752624511719</c:v>
                </c:pt>
                <c:pt idx="266">
                  <c:v>53.191707611083984</c:v>
                </c:pt>
                <c:pt idx="267">
                  <c:v>53.39166259765625</c:v>
                </c:pt>
                <c:pt idx="268">
                  <c:v>53.591617584228516</c:v>
                </c:pt>
                <c:pt idx="269">
                  <c:v>53.791568756103516</c:v>
                </c:pt>
                <c:pt idx="270">
                  <c:v>53.991523742675781</c:v>
                </c:pt>
                <c:pt idx="271">
                  <c:v>54.191474914550781</c:v>
                </c:pt>
                <c:pt idx="272">
                  <c:v>54.391426086425781</c:v>
                </c:pt>
                <c:pt idx="273">
                  <c:v>54.591377258300781</c:v>
                </c:pt>
                <c:pt idx="274">
                  <c:v>54.791324615478516</c:v>
                </c:pt>
                <c:pt idx="275">
                  <c:v>54.99127197265625</c:v>
                </c:pt>
                <c:pt idx="276">
                  <c:v>55.19122314453125</c:v>
                </c:pt>
                <c:pt idx="277">
                  <c:v>55.391170501708984</c:v>
                </c:pt>
                <c:pt idx="278">
                  <c:v>55.591117858886719</c:v>
                </c:pt>
                <c:pt idx="279">
                  <c:v>55.791065216064453</c:v>
                </c:pt>
                <c:pt idx="280">
                  <c:v>55.991012573242188</c:v>
                </c:pt>
                <c:pt idx="281">
                  <c:v>56.190959930419922</c:v>
                </c:pt>
                <c:pt idx="282">
                  <c:v>56.390907287597656</c:v>
                </c:pt>
                <c:pt idx="283">
                  <c:v>56.590854644775391</c:v>
                </c:pt>
                <c:pt idx="284">
                  <c:v>56.790798187255859</c:v>
                </c:pt>
                <c:pt idx="285">
                  <c:v>56.990745544433594</c:v>
                </c:pt>
                <c:pt idx="286">
                  <c:v>57.190689086914063</c:v>
                </c:pt>
                <c:pt idx="287">
                  <c:v>57.390636444091797</c:v>
                </c:pt>
                <c:pt idx="288">
                  <c:v>57.590583801269531</c:v>
                </c:pt>
                <c:pt idx="289">
                  <c:v>57.79052734375</c:v>
                </c:pt>
                <c:pt idx="290">
                  <c:v>57.990470886230469</c:v>
                </c:pt>
                <c:pt idx="291">
                  <c:v>58.190418243408203</c:v>
                </c:pt>
                <c:pt idx="292">
                  <c:v>58.390365600585938</c:v>
                </c:pt>
                <c:pt idx="293">
                  <c:v>58.590312957763672</c:v>
                </c:pt>
                <c:pt idx="294">
                  <c:v>58.790260314941406</c:v>
                </c:pt>
                <c:pt idx="295">
                  <c:v>58.990207672119141</c:v>
                </c:pt>
                <c:pt idx="296">
                  <c:v>59.190155029296875</c:v>
                </c:pt>
                <c:pt idx="297">
                  <c:v>59.390102386474609</c:v>
                </c:pt>
                <c:pt idx="298">
                  <c:v>59.590053558349609</c:v>
                </c:pt>
                <c:pt idx="299">
                  <c:v>59.790000915527344</c:v>
                </c:pt>
                <c:pt idx="300">
                  <c:v>59.989952087402344</c:v>
                </c:pt>
              </c:numCache>
            </c:numRef>
          </c:xVal>
          <c:yVal>
            <c:numRef>
              <c:f>Sheet1!$B$3:$B$303</c:f>
              <c:numCache>
                <c:formatCode>General</c:formatCode>
                <c:ptCount val="301"/>
                <c:pt idx="0">
                  <c:v>5.0425888039171696E-3</c:v>
                </c:pt>
                <c:pt idx="1">
                  <c:v>4.9918140284717083E-3</c:v>
                </c:pt>
                <c:pt idx="2">
                  <c:v>4.9405209720134735E-3</c:v>
                </c:pt>
                <c:pt idx="3">
                  <c:v>4.8887394368648529E-3</c:v>
                </c:pt>
                <c:pt idx="4">
                  <c:v>4.8365131951868534E-3</c:v>
                </c:pt>
                <c:pt idx="5">
                  <c:v>4.7839260660111904E-3</c:v>
                </c:pt>
                <c:pt idx="6">
                  <c:v>4.7308695502579212E-3</c:v>
                </c:pt>
                <c:pt idx="7">
                  <c:v>4.6775811351835728E-3</c:v>
                </c:pt>
                <c:pt idx="8">
                  <c:v>4.6240449883043766E-3</c:v>
                </c:pt>
                <c:pt idx="9">
                  <c:v>4.5701432973146439E-3</c:v>
                </c:pt>
                <c:pt idx="10">
                  <c:v>4.5159510336816311E-3</c:v>
                </c:pt>
                <c:pt idx="11">
                  <c:v>4.4619478285312653E-3</c:v>
                </c:pt>
                <c:pt idx="12">
                  <c:v>4.407679196447134E-3</c:v>
                </c:pt>
                <c:pt idx="13">
                  <c:v>4.3533132411539555E-3</c:v>
                </c:pt>
                <c:pt idx="14">
                  <c:v>4.2989202775061131E-3</c:v>
                </c:pt>
                <c:pt idx="15">
                  <c:v>4.244538489729166E-3</c:v>
                </c:pt>
                <c:pt idx="16">
                  <c:v>4.1902279481291771E-3</c:v>
                </c:pt>
                <c:pt idx="17">
                  <c:v>4.1360147297382355E-3</c:v>
                </c:pt>
                <c:pt idx="18">
                  <c:v>4.0820757858455181E-3</c:v>
                </c:pt>
                <c:pt idx="19">
                  <c:v>4.0282732807099819E-3</c:v>
                </c:pt>
                <c:pt idx="20">
                  <c:v>3.9748013950884342E-3</c:v>
                </c:pt>
                <c:pt idx="21">
                  <c:v>3.9216196164488792E-3</c:v>
                </c:pt>
                <c:pt idx="22">
                  <c:v>3.8688033819198608E-3</c:v>
                </c:pt>
                <c:pt idx="23">
                  <c:v>3.816359443590045E-3</c:v>
                </c:pt>
                <c:pt idx="24">
                  <c:v>3.7643888499587774E-3</c:v>
                </c:pt>
                <c:pt idx="25">
                  <c:v>3.7128597032278776E-3</c:v>
                </c:pt>
                <c:pt idx="26">
                  <c:v>3.661812748759985E-3</c:v>
                </c:pt>
                <c:pt idx="27">
                  <c:v>3.611408406868577E-3</c:v>
                </c:pt>
                <c:pt idx="28">
                  <c:v>3.5614818334579468E-3</c:v>
                </c:pt>
                <c:pt idx="29">
                  <c:v>3.5120735410600901E-3</c:v>
                </c:pt>
                <c:pt idx="30">
                  <c:v>3.4636980853974819E-3</c:v>
                </c:pt>
                <c:pt idx="31">
                  <c:v>3.4159158822149038E-3</c:v>
                </c:pt>
                <c:pt idx="32">
                  <c:v>3.3687972463667393E-3</c:v>
                </c:pt>
                <c:pt idx="33">
                  <c:v>3.3224155195057392E-3</c:v>
                </c:pt>
                <c:pt idx="34">
                  <c:v>3.2767716329544783E-3</c:v>
                </c:pt>
                <c:pt idx="35">
                  <c:v>3.2319326419383287E-3</c:v>
                </c:pt>
                <c:pt idx="36">
                  <c:v>3.1878964509814978E-3</c:v>
                </c:pt>
                <c:pt idx="37">
                  <c:v>3.1448546797037125E-3</c:v>
                </c:pt>
                <c:pt idx="38">
                  <c:v>3.1025551725178957E-3</c:v>
                </c:pt>
                <c:pt idx="39">
                  <c:v>3.0612838454544544E-3</c:v>
                </c:pt>
                <c:pt idx="40">
                  <c:v>3.020845353603363E-3</c:v>
                </c:pt>
                <c:pt idx="41">
                  <c:v>2.9813903383910656E-3</c:v>
                </c:pt>
                <c:pt idx="42">
                  <c:v>2.9428002890199423E-3</c:v>
                </c:pt>
                <c:pt idx="43">
                  <c:v>2.9052270110696554E-3</c:v>
                </c:pt>
                <c:pt idx="44">
                  <c:v>2.8685329016298056E-3</c:v>
                </c:pt>
                <c:pt idx="45">
                  <c:v>2.8327880427241325E-3</c:v>
                </c:pt>
                <c:pt idx="46">
                  <c:v>2.7980587910860777E-3</c:v>
                </c:pt>
                <c:pt idx="47">
                  <c:v>2.764194505289197E-3</c:v>
                </c:pt>
                <c:pt idx="48">
                  <c:v>2.731171902269125E-3</c:v>
                </c:pt>
                <c:pt idx="49">
                  <c:v>2.6994477957487106E-3</c:v>
                </c:pt>
                <c:pt idx="50">
                  <c:v>2.6685751508921385E-3</c:v>
                </c:pt>
                <c:pt idx="51">
                  <c:v>2.6385593228042126E-3</c:v>
                </c:pt>
                <c:pt idx="52">
                  <c:v>2.6094436179846525E-3</c:v>
                </c:pt>
                <c:pt idx="53">
                  <c:v>2.581185894086957E-3</c:v>
                </c:pt>
                <c:pt idx="54">
                  <c:v>2.5538040790706873E-3</c:v>
                </c:pt>
                <c:pt idx="55">
                  <c:v>2.5272760540246964E-3</c:v>
                </c:pt>
                <c:pt idx="56">
                  <c:v>2.5017228908836842E-3</c:v>
                </c:pt>
                <c:pt idx="57">
                  <c:v>2.4769033771008253E-3</c:v>
                </c:pt>
                <c:pt idx="58">
                  <c:v>2.4530275259166956E-3</c:v>
                </c:pt>
                <c:pt idx="59">
                  <c:v>2.4297840427607298E-3</c:v>
                </c:pt>
                <c:pt idx="60">
                  <c:v>2.407340332865715E-3</c:v>
                </c:pt>
                <c:pt idx="61">
                  <c:v>2.3856593761593103E-3</c:v>
                </c:pt>
                <c:pt idx="62">
                  <c:v>2.364584244787693E-3</c:v>
                </c:pt>
                <c:pt idx="63">
                  <c:v>2.3442590609192848E-3</c:v>
                </c:pt>
                <c:pt idx="64">
                  <c:v>2.3244752082973719E-3</c:v>
                </c:pt>
                <c:pt idx="65">
                  <c:v>2.3053970653563738E-3</c:v>
                </c:pt>
                <c:pt idx="66">
                  <c:v>2.2867219522595406E-3</c:v>
                </c:pt>
                <c:pt idx="67">
                  <c:v>2.2684864234179258E-3</c:v>
                </c:pt>
                <c:pt idx="68">
                  <c:v>2.2511712741106749E-3</c:v>
                </c:pt>
                <c:pt idx="69">
                  <c:v>2.234168816357851E-3</c:v>
                </c:pt>
                <c:pt idx="70">
                  <c:v>2.2174608893692493E-3</c:v>
                </c:pt>
                <c:pt idx="71">
                  <c:v>2.2010758984833956E-3</c:v>
                </c:pt>
                <c:pt idx="72">
                  <c:v>2.1851251367479563E-3</c:v>
                </c:pt>
                <c:pt idx="73">
                  <c:v>2.1693885792046785E-3</c:v>
                </c:pt>
                <c:pt idx="74">
                  <c:v>2.1540108136832714E-3</c:v>
                </c:pt>
                <c:pt idx="75">
                  <c:v>2.1388281602412462E-3</c:v>
                </c:pt>
                <c:pt idx="76">
                  <c:v>2.1238073240965605E-3</c:v>
                </c:pt>
                <c:pt idx="77">
                  <c:v>2.1089089568704367E-3</c:v>
                </c:pt>
                <c:pt idx="78">
                  <c:v>2.0941314287483692E-3</c:v>
                </c:pt>
                <c:pt idx="79">
                  <c:v>2.079392783343792E-3</c:v>
                </c:pt>
                <c:pt idx="80">
                  <c:v>2.0646760240197182E-3</c:v>
                </c:pt>
                <c:pt idx="81">
                  <c:v>2.049942733719945E-3</c:v>
                </c:pt>
                <c:pt idx="82">
                  <c:v>2.0352783612906933E-3</c:v>
                </c:pt>
                <c:pt idx="83">
                  <c:v>2.0203876774758101E-3</c:v>
                </c:pt>
                <c:pt idx="84">
                  <c:v>2.0054010674357414E-3</c:v>
                </c:pt>
                <c:pt idx="85">
                  <c:v>1.9905697554349899E-3</c:v>
                </c:pt>
                <c:pt idx="86">
                  <c:v>1.9754257518798113E-3</c:v>
                </c:pt>
                <c:pt idx="87">
                  <c:v>1.959918299689889E-3</c:v>
                </c:pt>
                <c:pt idx="88">
                  <c:v>1.9440986216068268E-3</c:v>
                </c:pt>
                <c:pt idx="89">
                  <c:v>1.9281264394521713E-3</c:v>
                </c:pt>
                <c:pt idx="90">
                  <c:v>1.9117741612717509E-3</c:v>
                </c:pt>
                <c:pt idx="91">
                  <c:v>1.895210356451571E-3</c:v>
                </c:pt>
                <c:pt idx="92">
                  <c:v>1.8782583065330982E-3</c:v>
                </c:pt>
                <c:pt idx="93">
                  <c:v>1.860914402641356E-3</c:v>
                </c:pt>
                <c:pt idx="94">
                  <c:v>1.8431214848533273E-3</c:v>
                </c:pt>
                <c:pt idx="95">
                  <c:v>1.8249076092615724E-3</c:v>
                </c:pt>
                <c:pt idx="96">
                  <c:v>1.806223182938993E-3</c:v>
                </c:pt>
                <c:pt idx="97">
                  <c:v>1.7870725132524967E-3</c:v>
                </c:pt>
                <c:pt idx="98">
                  <c:v>1.7674223054200411E-3</c:v>
                </c:pt>
                <c:pt idx="99">
                  <c:v>1.7472599865868688E-3</c:v>
                </c:pt>
                <c:pt idx="100">
                  <c:v>1.7264964990317822E-3</c:v>
                </c:pt>
                <c:pt idx="101">
                  <c:v>1.7052767798304558E-3</c:v>
                </c:pt>
                <c:pt idx="102">
                  <c:v>1.6834307461977005E-3</c:v>
                </c:pt>
                <c:pt idx="103">
                  <c:v>1.6608670121058822E-3</c:v>
                </c:pt>
                <c:pt idx="104">
                  <c:v>1.6380695160478354E-3</c:v>
                </c:pt>
                <c:pt idx="105">
                  <c:v>1.6145495465025306E-3</c:v>
                </c:pt>
                <c:pt idx="106">
                  <c:v>1.5903880121186376E-3</c:v>
                </c:pt>
                <c:pt idx="107">
                  <c:v>1.5655574388802052E-3</c:v>
                </c:pt>
                <c:pt idx="108">
                  <c:v>1.5401551499962807E-3</c:v>
                </c:pt>
                <c:pt idx="109">
                  <c:v>1.5140916220843792E-3</c:v>
                </c:pt>
                <c:pt idx="110">
                  <c:v>1.4874133048579097E-3</c:v>
                </c:pt>
                <c:pt idx="111">
                  <c:v>1.4600800350308418E-3</c:v>
                </c:pt>
                <c:pt idx="112">
                  <c:v>1.4321922790259123E-3</c:v>
                </c:pt>
                <c:pt idx="113">
                  <c:v>1.4036055654287338E-3</c:v>
                </c:pt>
                <c:pt idx="114">
                  <c:v>1.3744862517341971E-3</c:v>
                </c:pt>
                <c:pt idx="115">
                  <c:v>1.3446453958749771E-3</c:v>
                </c:pt>
                <c:pt idx="116">
                  <c:v>1.3142783427610993E-3</c:v>
                </c:pt>
                <c:pt idx="117">
                  <c:v>1.2831918429583311E-3</c:v>
                </c:pt>
                <c:pt idx="118">
                  <c:v>1.2515912530943751E-3</c:v>
                </c:pt>
                <c:pt idx="119">
                  <c:v>1.2192792491987348E-3</c:v>
                </c:pt>
                <c:pt idx="120">
                  <c:v>1.1864788830280304E-3</c:v>
                </c:pt>
                <c:pt idx="121">
                  <c:v>1.1530533665791154E-3</c:v>
                </c:pt>
                <c:pt idx="122">
                  <c:v>1.1189898941665888E-3</c:v>
                </c:pt>
                <c:pt idx="123">
                  <c:v>1.084553892724216E-3</c:v>
                </c:pt>
                <c:pt idx="124">
                  <c:v>1.049477607011795E-3</c:v>
                </c:pt>
                <c:pt idx="125">
                  <c:v>1.013838336803019E-3</c:v>
                </c:pt>
                <c:pt idx="126">
                  <c:v>9.7763584926724434E-4</c:v>
                </c:pt>
                <c:pt idx="127">
                  <c:v>9.4094790983945131E-4</c:v>
                </c:pt>
                <c:pt idx="128">
                  <c:v>9.0372306294739246E-4</c:v>
                </c:pt>
                <c:pt idx="129">
                  <c:v>8.6609396385028958E-4</c:v>
                </c:pt>
                <c:pt idx="130">
                  <c:v>8.2795642083510756E-4</c:v>
                </c:pt>
                <c:pt idx="131">
                  <c:v>7.8945135464891791E-4</c:v>
                </c:pt>
                <c:pt idx="132">
                  <c:v>7.5049191946163774E-4</c:v>
                </c:pt>
                <c:pt idx="133">
                  <c:v>7.1110640419647098E-4</c:v>
                </c:pt>
                <c:pt idx="134">
                  <c:v>6.7133957054466009E-4</c:v>
                </c:pt>
                <c:pt idx="135">
                  <c:v>6.3119869446381927E-4</c:v>
                </c:pt>
                <c:pt idx="136">
                  <c:v>5.9071020223200321E-4</c:v>
                </c:pt>
                <c:pt idx="137">
                  <c:v>5.4989964701235294E-4</c:v>
                </c:pt>
                <c:pt idx="138">
                  <c:v>5.0877797184512019E-4</c:v>
                </c:pt>
                <c:pt idx="139">
                  <c:v>4.674058873206377E-4</c:v>
                </c:pt>
                <c:pt idx="140">
                  <c:v>4.2574488907121122E-4</c:v>
                </c:pt>
                <c:pt idx="141">
                  <c:v>3.8383426726795733E-4</c:v>
                </c:pt>
                <c:pt idx="142">
                  <c:v>3.4175973269157112E-4</c:v>
                </c:pt>
                <c:pt idx="143">
                  <c:v>2.9947506845928729E-4</c:v>
                </c:pt>
                <c:pt idx="144">
                  <c:v>2.5700853439047933E-4</c:v>
                </c:pt>
                <c:pt idx="145">
                  <c:v>2.1439166448544711E-4</c:v>
                </c:pt>
                <c:pt idx="146">
                  <c:v>1.7165760800708085E-4</c:v>
                </c:pt>
                <c:pt idx="147">
                  <c:v>1.2882828013971448E-4</c:v>
                </c:pt>
                <c:pt idx="148">
                  <c:v>8.5938911070115864E-5</c:v>
                </c:pt>
                <c:pt idx="149">
                  <c:v>4.2976436816388741E-5</c:v>
                </c:pt>
                <c:pt idx="150">
                  <c:v>1.3189637717549481E-37</c:v>
                </c:pt>
                <c:pt idx="151">
                  <c:v>-4.2968476918758824E-5</c:v>
                </c:pt>
                <c:pt idx="152">
                  <c:v>-8.5929248598404229E-5</c:v>
                </c:pt>
                <c:pt idx="153">
                  <c:v>-1.2882733426522464E-4</c:v>
                </c:pt>
                <c:pt idx="154">
                  <c:v>-1.7164538439828902E-4</c:v>
                </c:pt>
                <c:pt idx="155">
                  <c:v>-2.1437337272800505E-4</c:v>
                </c:pt>
                <c:pt idx="156">
                  <c:v>-2.5697701494209468E-4</c:v>
                </c:pt>
                <c:pt idx="157">
                  <c:v>-2.9944191919639707E-4</c:v>
                </c:pt>
                <c:pt idx="158">
                  <c:v>-3.4172934829257429E-4</c:v>
                </c:pt>
                <c:pt idx="159">
                  <c:v>-3.8381604827009141E-4</c:v>
                </c:pt>
                <c:pt idx="160">
                  <c:v>-4.257067630533129E-4</c:v>
                </c:pt>
                <c:pt idx="161">
                  <c:v>-4.6735370415262878E-4</c:v>
                </c:pt>
                <c:pt idx="162">
                  <c:v>-5.087620229460299E-4</c:v>
                </c:pt>
                <c:pt idx="163">
                  <c:v>-5.4989266209304333E-4</c:v>
                </c:pt>
                <c:pt idx="164">
                  <c:v>-5.9070816496387124E-4</c:v>
                </c:pt>
                <c:pt idx="165">
                  <c:v>-6.3119374681264162E-4</c:v>
                </c:pt>
                <c:pt idx="166">
                  <c:v>-6.7133666016161442E-4</c:v>
                </c:pt>
                <c:pt idx="167">
                  <c:v>-7.1109150303527713E-4</c:v>
                </c:pt>
                <c:pt idx="168">
                  <c:v>-7.5047806603834033E-4</c:v>
                </c:pt>
                <c:pt idx="169">
                  <c:v>-7.8941619722172618E-4</c:v>
                </c:pt>
                <c:pt idx="170">
                  <c:v>-8.279375615529716E-4</c:v>
                </c:pt>
                <c:pt idx="171">
                  <c:v>-8.6603948147967458E-4</c:v>
                </c:pt>
                <c:pt idx="172">
                  <c:v>-9.0368231758475304E-4</c:v>
                </c:pt>
                <c:pt idx="173">
                  <c:v>-9.4087881734594703E-4</c:v>
                </c:pt>
                <c:pt idx="174">
                  <c:v>-9.7759475465863943E-4</c:v>
                </c:pt>
                <c:pt idx="175">
                  <c:v>-1.0137638309970498E-3</c:v>
                </c:pt>
                <c:pt idx="176">
                  <c:v>-1.0494122980162501E-3</c:v>
                </c:pt>
                <c:pt idx="177">
                  <c:v>-1.084478572010994E-3</c:v>
                </c:pt>
                <c:pt idx="178">
                  <c:v>-1.1189475189894438E-3</c:v>
                </c:pt>
                <c:pt idx="179">
                  <c:v>-1.1529834009706974E-3</c:v>
                </c:pt>
                <c:pt idx="180">
                  <c:v>-1.1863786494359374E-3</c:v>
                </c:pt>
                <c:pt idx="181">
                  <c:v>-1.2192861177027225E-3</c:v>
                </c:pt>
                <c:pt idx="182">
                  <c:v>-1.2516014976426959E-3</c:v>
                </c:pt>
                <c:pt idx="183">
                  <c:v>-1.2832228094339371E-3</c:v>
                </c:pt>
                <c:pt idx="184">
                  <c:v>-1.3142686802893877E-3</c:v>
                </c:pt>
                <c:pt idx="185">
                  <c:v>-1.3446545926854014E-3</c:v>
                </c:pt>
                <c:pt idx="186">
                  <c:v>-1.3744530733674765E-3</c:v>
                </c:pt>
                <c:pt idx="187">
                  <c:v>-1.4036024222150445E-3</c:v>
                </c:pt>
                <c:pt idx="188">
                  <c:v>-1.4321537455543876E-3</c:v>
                </c:pt>
                <c:pt idx="189">
                  <c:v>-1.4600416179746389E-3</c:v>
                </c:pt>
                <c:pt idx="190">
                  <c:v>-1.4873088803142309E-3</c:v>
                </c:pt>
                <c:pt idx="191">
                  <c:v>-1.5139104798436165E-3</c:v>
                </c:pt>
                <c:pt idx="192">
                  <c:v>-1.5399499097838998E-3</c:v>
                </c:pt>
                <c:pt idx="193">
                  <c:v>-1.5653594164177775E-3</c:v>
                </c:pt>
                <c:pt idx="194">
                  <c:v>-1.5901837032288313E-3</c:v>
                </c:pt>
                <c:pt idx="195">
                  <c:v>-1.6143887769430876E-3</c:v>
                </c:pt>
                <c:pt idx="196">
                  <c:v>-1.6379562439396977E-3</c:v>
                </c:pt>
                <c:pt idx="197">
                  <c:v>-1.6609076410531998E-3</c:v>
                </c:pt>
                <c:pt idx="198">
                  <c:v>-1.6833510017022491E-3</c:v>
                </c:pt>
                <c:pt idx="199">
                  <c:v>-1.705162925645709E-3</c:v>
                </c:pt>
                <c:pt idx="200">
                  <c:v>-1.7264769412577152E-3</c:v>
                </c:pt>
                <c:pt idx="201">
                  <c:v>-1.7471240134909749E-3</c:v>
                </c:pt>
                <c:pt idx="202">
                  <c:v>-1.7673429101705551E-3</c:v>
                </c:pt>
                <c:pt idx="203">
                  <c:v>-1.7869331641122699E-3</c:v>
                </c:pt>
                <c:pt idx="204">
                  <c:v>-1.806150539778173E-3</c:v>
                </c:pt>
                <c:pt idx="205">
                  <c:v>-1.8248686101287603E-3</c:v>
                </c:pt>
                <c:pt idx="206">
                  <c:v>-1.84310891199857E-3</c:v>
                </c:pt>
                <c:pt idx="207">
                  <c:v>-1.860920456238091E-3</c:v>
                </c:pt>
                <c:pt idx="208">
                  <c:v>-1.8782666884362698E-3</c:v>
                </c:pt>
                <c:pt idx="209">
                  <c:v>-1.895191497169435E-3</c:v>
                </c:pt>
                <c:pt idx="210">
                  <c:v>-1.9116350449621677E-3</c:v>
                </c:pt>
                <c:pt idx="211">
                  <c:v>-1.9280432024970651E-3</c:v>
                </c:pt>
                <c:pt idx="212">
                  <c:v>-1.943898038007319E-3</c:v>
                </c:pt>
                <c:pt idx="213">
                  <c:v>-1.9597301725298166E-3</c:v>
                </c:pt>
                <c:pt idx="214">
                  <c:v>-1.9752555526793003E-3</c:v>
                </c:pt>
                <c:pt idx="215">
                  <c:v>-1.9904656801372766E-3</c:v>
                </c:pt>
                <c:pt idx="216">
                  <c:v>-2.0054581109434366E-3</c:v>
                </c:pt>
                <c:pt idx="217">
                  <c:v>-2.0204263273626566E-3</c:v>
                </c:pt>
                <c:pt idx="218">
                  <c:v>-2.0351472776383162E-3</c:v>
                </c:pt>
                <c:pt idx="219">
                  <c:v>-2.0498961675912142E-3</c:v>
                </c:pt>
                <c:pt idx="220">
                  <c:v>-2.0646464545279741E-3</c:v>
                </c:pt>
                <c:pt idx="221">
                  <c:v>-2.079307334497571E-3</c:v>
                </c:pt>
                <c:pt idx="222">
                  <c:v>-2.0940371323376894E-3</c:v>
                </c:pt>
                <c:pt idx="223">
                  <c:v>-2.1088197827339172E-3</c:v>
                </c:pt>
                <c:pt idx="224">
                  <c:v>-2.1237304899841547E-3</c:v>
                </c:pt>
                <c:pt idx="225">
                  <c:v>-2.1387140732258558E-3</c:v>
                </c:pt>
                <c:pt idx="226">
                  <c:v>-2.1539484150707722E-3</c:v>
                </c:pt>
                <c:pt idx="227">
                  <c:v>-2.1693392191082239E-3</c:v>
                </c:pt>
                <c:pt idx="228">
                  <c:v>-2.1849663462489843E-3</c:v>
                </c:pt>
                <c:pt idx="229">
                  <c:v>-2.2009925451129675E-3</c:v>
                </c:pt>
                <c:pt idx="230">
                  <c:v>-2.2172178141772747E-3</c:v>
                </c:pt>
                <c:pt idx="231">
                  <c:v>-2.2339134011417627E-3</c:v>
                </c:pt>
                <c:pt idx="232">
                  <c:v>-2.2509300615638494E-3</c:v>
                </c:pt>
                <c:pt idx="233">
                  <c:v>-2.2685050498694181E-3</c:v>
                </c:pt>
                <c:pt idx="234">
                  <c:v>-2.2865794599056244E-3</c:v>
                </c:pt>
                <c:pt idx="235">
                  <c:v>-2.3051677271723747E-3</c:v>
                </c:pt>
                <c:pt idx="236">
                  <c:v>-2.3244076874107122E-3</c:v>
                </c:pt>
                <c:pt idx="237">
                  <c:v>-2.3441975936293602E-3</c:v>
                </c:pt>
                <c:pt idx="238">
                  <c:v>-2.3646063636988401E-3</c:v>
                </c:pt>
                <c:pt idx="239">
                  <c:v>-2.3856097832322121E-3</c:v>
                </c:pt>
                <c:pt idx="240">
                  <c:v>-2.4073419626802206E-3</c:v>
                </c:pt>
                <c:pt idx="241">
                  <c:v>-2.4297614581882954E-3</c:v>
                </c:pt>
                <c:pt idx="242">
                  <c:v>-2.4529397487640381E-3</c:v>
                </c:pt>
                <c:pt idx="243">
                  <c:v>-2.4768698494881392E-3</c:v>
                </c:pt>
                <c:pt idx="244">
                  <c:v>-2.5016935542225838E-3</c:v>
                </c:pt>
                <c:pt idx="245">
                  <c:v>-2.5272420607507229E-3</c:v>
                </c:pt>
                <c:pt idx="246">
                  <c:v>-2.5537759065628052E-3</c:v>
                </c:pt>
                <c:pt idx="247">
                  <c:v>-2.5810911320149899E-3</c:v>
                </c:pt>
                <c:pt idx="248">
                  <c:v>-2.6093786582350731E-3</c:v>
                </c:pt>
                <c:pt idx="249">
                  <c:v>-2.6384259108453989E-3</c:v>
                </c:pt>
                <c:pt idx="250">
                  <c:v>-2.6685011107474566E-3</c:v>
                </c:pt>
                <c:pt idx="251">
                  <c:v>-2.6994273066520691E-3</c:v>
                </c:pt>
                <c:pt idx="252">
                  <c:v>-2.7313365135341883E-3</c:v>
                </c:pt>
                <c:pt idx="253">
                  <c:v>-2.7642473578453064E-3</c:v>
                </c:pt>
                <c:pt idx="254">
                  <c:v>-2.7980413287878036E-3</c:v>
                </c:pt>
                <c:pt idx="255">
                  <c:v>-2.8327920008450747E-3</c:v>
                </c:pt>
                <c:pt idx="256">
                  <c:v>-2.868524519726634E-3</c:v>
                </c:pt>
                <c:pt idx="257">
                  <c:v>-2.9051692690700293E-3</c:v>
                </c:pt>
                <c:pt idx="258">
                  <c:v>-2.9427180998027325E-3</c:v>
                </c:pt>
                <c:pt idx="259">
                  <c:v>-2.981279045343399E-3</c:v>
                </c:pt>
                <c:pt idx="260">
                  <c:v>-3.0207866802811623E-3</c:v>
                </c:pt>
                <c:pt idx="261">
                  <c:v>-3.0612235423177481E-3</c:v>
                </c:pt>
                <c:pt idx="262">
                  <c:v>-3.1025144271552563E-3</c:v>
                </c:pt>
                <c:pt idx="263">
                  <c:v>-3.1447974033653736E-3</c:v>
                </c:pt>
                <c:pt idx="264">
                  <c:v>-3.1879204325377941E-3</c:v>
                </c:pt>
                <c:pt idx="265">
                  <c:v>-3.2318895682692528E-3</c:v>
                </c:pt>
                <c:pt idx="266">
                  <c:v>-3.2767297234386206E-3</c:v>
                </c:pt>
                <c:pt idx="267">
                  <c:v>-3.3223237842321396E-3</c:v>
                </c:pt>
                <c:pt idx="268">
                  <c:v>-3.3686559181660414E-3</c:v>
                </c:pt>
                <c:pt idx="269">
                  <c:v>-3.4157892223447561E-3</c:v>
                </c:pt>
                <c:pt idx="270">
                  <c:v>-3.4636040218174458E-3</c:v>
                </c:pt>
                <c:pt idx="271">
                  <c:v>-3.5121454857289791E-3</c:v>
                </c:pt>
                <c:pt idx="272">
                  <c:v>-3.5614573862403631E-3</c:v>
                </c:pt>
                <c:pt idx="273">
                  <c:v>-3.6113192327320576E-3</c:v>
                </c:pt>
                <c:pt idx="274">
                  <c:v>-3.6617780569940805E-3</c:v>
                </c:pt>
                <c:pt idx="275">
                  <c:v>-3.7128385156393051E-3</c:v>
                </c:pt>
                <c:pt idx="276">
                  <c:v>-3.7643304094672203E-3</c:v>
                </c:pt>
                <c:pt idx="277">
                  <c:v>-3.8162842392921448E-3</c:v>
                </c:pt>
                <c:pt idx="278">
                  <c:v>-3.8687081541866064E-3</c:v>
                </c:pt>
                <c:pt idx="279">
                  <c:v>-3.9215548895299435E-3</c:v>
                </c:pt>
                <c:pt idx="280">
                  <c:v>-3.9747566916048527E-3</c:v>
                </c:pt>
                <c:pt idx="281">
                  <c:v>-4.0282001718878746E-3</c:v>
                </c:pt>
                <c:pt idx="282">
                  <c:v>-4.082036204636097E-3</c:v>
                </c:pt>
                <c:pt idx="283">
                  <c:v>-4.1360091418027878E-3</c:v>
                </c:pt>
                <c:pt idx="284">
                  <c:v>-4.1902088560163975E-3</c:v>
                </c:pt>
                <c:pt idx="285">
                  <c:v>-4.2445342987775803E-3</c:v>
                </c:pt>
                <c:pt idx="286">
                  <c:v>-4.2988834902644157E-3</c:v>
                </c:pt>
                <c:pt idx="287">
                  <c:v>-4.3532820418477058E-3</c:v>
                </c:pt>
                <c:pt idx="288">
                  <c:v>-4.4076046906411648E-3</c:v>
                </c:pt>
                <c:pt idx="289">
                  <c:v>-4.4619124382734299E-3</c:v>
                </c:pt>
                <c:pt idx="290">
                  <c:v>-4.516135435551405E-3</c:v>
                </c:pt>
                <c:pt idx="291">
                  <c:v>-4.5700110495090485E-3</c:v>
                </c:pt>
                <c:pt idx="292">
                  <c:v>-4.6239998191595078E-3</c:v>
                </c:pt>
                <c:pt idx="293">
                  <c:v>-4.6775355003774166E-3</c:v>
                </c:pt>
                <c:pt idx="294">
                  <c:v>-4.7308909706771374E-3</c:v>
                </c:pt>
                <c:pt idx="295">
                  <c:v>-4.7840098850429058E-3</c:v>
                </c:pt>
                <c:pt idx="296">
                  <c:v>-4.8366175033152103E-3</c:v>
                </c:pt>
                <c:pt idx="297">
                  <c:v>-4.8888134770095348E-3</c:v>
                </c:pt>
                <c:pt idx="298">
                  <c:v>-4.9405819736421108E-3</c:v>
                </c:pt>
                <c:pt idx="299">
                  <c:v>-4.9917995929718018E-3</c:v>
                </c:pt>
                <c:pt idx="300">
                  <c:v>-5.0425436347723007E-3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CE33-4F57-AD19-59820F475995}"/>
            </c:ext>
          </c:extLst>
        </c:ser>
        <c:ser>
          <c:idx val="1"/>
          <c:order val="4"/>
          <c:tx>
            <c:v>u Analytical</c:v>
          </c:tx>
          <c:spPr>
            <a:ln w="19050" cap="rnd">
              <a:solidFill>
                <a:srgbClr val="7030A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Sheet1!$D$3:$D$577</c:f>
              <c:numCache>
                <c:formatCode>General</c:formatCode>
                <c:ptCount val="575"/>
                <c:pt idx="0">
                  <c:v>0</c:v>
                </c:pt>
                <c:pt idx="1">
                  <c:v>0.10416666666666667</c:v>
                </c:pt>
                <c:pt idx="2">
                  <c:v>0.20833333333333334</c:v>
                </c:pt>
                <c:pt idx="3">
                  <c:v>0.3125</c:v>
                </c:pt>
                <c:pt idx="4">
                  <c:v>0.41666666666666669</c:v>
                </c:pt>
                <c:pt idx="5">
                  <c:v>0.52083333333333337</c:v>
                </c:pt>
                <c:pt idx="6">
                  <c:v>0.625</c:v>
                </c:pt>
                <c:pt idx="7">
                  <c:v>0.72916666666666674</c:v>
                </c:pt>
                <c:pt idx="8">
                  <c:v>0.83333333333333337</c:v>
                </c:pt>
                <c:pt idx="9">
                  <c:v>0.9375</c:v>
                </c:pt>
                <c:pt idx="10">
                  <c:v>1.0416666666666667</c:v>
                </c:pt>
                <c:pt idx="11">
                  <c:v>1.1458333333333335</c:v>
                </c:pt>
                <c:pt idx="12">
                  <c:v>1.25</c:v>
                </c:pt>
                <c:pt idx="13">
                  <c:v>1.3541666666666667</c:v>
                </c:pt>
                <c:pt idx="14">
                  <c:v>1.4583333333333335</c:v>
                </c:pt>
                <c:pt idx="15">
                  <c:v>1.5625</c:v>
                </c:pt>
                <c:pt idx="16">
                  <c:v>1.6666666666666667</c:v>
                </c:pt>
                <c:pt idx="17">
                  <c:v>1.7708333333333335</c:v>
                </c:pt>
                <c:pt idx="18">
                  <c:v>1.875</c:v>
                </c:pt>
                <c:pt idx="19">
                  <c:v>1.9791666666666667</c:v>
                </c:pt>
                <c:pt idx="20">
                  <c:v>2.0833333333333335</c:v>
                </c:pt>
                <c:pt idx="21">
                  <c:v>2.1875</c:v>
                </c:pt>
                <c:pt idx="22">
                  <c:v>2.291666666666667</c:v>
                </c:pt>
                <c:pt idx="23">
                  <c:v>2.3958333333333335</c:v>
                </c:pt>
                <c:pt idx="24">
                  <c:v>2.5</c:v>
                </c:pt>
                <c:pt idx="25">
                  <c:v>2.604166666666667</c:v>
                </c:pt>
                <c:pt idx="26">
                  <c:v>2.7083333333333335</c:v>
                </c:pt>
                <c:pt idx="27">
                  <c:v>2.8125</c:v>
                </c:pt>
                <c:pt idx="28">
                  <c:v>2.916666666666667</c:v>
                </c:pt>
                <c:pt idx="29">
                  <c:v>3.0208333333333335</c:v>
                </c:pt>
                <c:pt idx="30">
                  <c:v>3.125</c:v>
                </c:pt>
                <c:pt idx="31">
                  <c:v>3.229166666666667</c:v>
                </c:pt>
                <c:pt idx="32">
                  <c:v>3.3333333333333335</c:v>
                </c:pt>
                <c:pt idx="33">
                  <c:v>3.4375</c:v>
                </c:pt>
                <c:pt idx="34">
                  <c:v>3.541666666666667</c:v>
                </c:pt>
                <c:pt idx="35">
                  <c:v>3.6458333333333335</c:v>
                </c:pt>
                <c:pt idx="36">
                  <c:v>3.75</c:v>
                </c:pt>
                <c:pt idx="37">
                  <c:v>3.854166666666667</c:v>
                </c:pt>
                <c:pt idx="38">
                  <c:v>3.9583333333333335</c:v>
                </c:pt>
                <c:pt idx="39">
                  <c:v>4.0625</c:v>
                </c:pt>
                <c:pt idx="40">
                  <c:v>4.166666666666667</c:v>
                </c:pt>
                <c:pt idx="41">
                  <c:v>4.2708333333333339</c:v>
                </c:pt>
                <c:pt idx="42">
                  <c:v>4.375</c:v>
                </c:pt>
                <c:pt idx="43">
                  <c:v>4.479166666666667</c:v>
                </c:pt>
                <c:pt idx="44">
                  <c:v>4.5833333333333339</c:v>
                </c:pt>
                <c:pt idx="45">
                  <c:v>4.6875</c:v>
                </c:pt>
                <c:pt idx="46">
                  <c:v>4.791666666666667</c:v>
                </c:pt>
                <c:pt idx="47">
                  <c:v>4.8958333333333339</c:v>
                </c:pt>
                <c:pt idx="48">
                  <c:v>5</c:v>
                </c:pt>
                <c:pt idx="49">
                  <c:v>5.104166666666667</c:v>
                </c:pt>
                <c:pt idx="50">
                  <c:v>5.2083333333333339</c:v>
                </c:pt>
                <c:pt idx="51">
                  <c:v>5.3125</c:v>
                </c:pt>
                <c:pt idx="52">
                  <c:v>5.416666666666667</c:v>
                </c:pt>
                <c:pt idx="53">
                  <c:v>5.5208333333333339</c:v>
                </c:pt>
                <c:pt idx="54">
                  <c:v>5.625</c:v>
                </c:pt>
                <c:pt idx="55">
                  <c:v>5.729166666666667</c:v>
                </c:pt>
                <c:pt idx="56">
                  <c:v>5.8333333333333339</c:v>
                </c:pt>
                <c:pt idx="57">
                  <c:v>5.9375</c:v>
                </c:pt>
                <c:pt idx="58">
                  <c:v>6.041666666666667</c:v>
                </c:pt>
                <c:pt idx="59">
                  <c:v>6.1458333333333339</c:v>
                </c:pt>
                <c:pt idx="60">
                  <c:v>6.25</c:v>
                </c:pt>
                <c:pt idx="61">
                  <c:v>6.354166666666667</c:v>
                </c:pt>
                <c:pt idx="62">
                  <c:v>6.4583333333333339</c:v>
                </c:pt>
                <c:pt idx="63">
                  <c:v>6.5625</c:v>
                </c:pt>
                <c:pt idx="64">
                  <c:v>6.666666666666667</c:v>
                </c:pt>
                <c:pt idx="65">
                  <c:v>6.7708333333333339</c:v>
                </c:pt>
                <c:pt idx="66">
                  <c:v>6.875</c:v>
                </c:pt>
                <c:pt idx="67">
                  <c:v>6.979166666666667</c:v>
                </c:pt>
                <c:pt idx="68">
                  <c:v>7.0833333333333339</c:v>
                </c:pt>
                <c:pt idx="69">
                  <c:v>7.1875</c:v>
                </c:pt>
                <c:pt idx="70">
                  <c:v>7.291666666666667</c:v>
                </c:pt>
                <c:pt idx="71">
                  <c:v>7.3958333333333339</c:v>
                </c:pt>
                <c:pt idx="72">
                  <c:v>7.5</c:v>
                </c:pt>
                <c:pt idx="73">
                  <c:v>7.604166666666667</c:v>
                </c:pt>
                <c:pt idx="74">
                  <c:v>7.7083333333333339</c:v>
                </c:pt>
                <c:pt idx="75">
                  <c:v>7.8125</c:v>
                </c:pt>
                <c:pt idx="76">
                  <c:v>7.916666666666667</c:v>
                </c:pt>
                <c:pt idx="77">
                  <c:v>8.0208333333333339</c:v>
                </c:pt>
                <c:pt idx="78">
                  <c:v>8.125</c:v>
                </c:pt>
                <c:pt idx="79">
                  <c:v>8.2291666666666679</c:v>
                </c:pt>
                <c:pt idx="80">
                  <c:v>8.3333333333333339</c:v>
                </c:pt>
                <c:pt idx="81">
                  <c:v>8.4375</c:v>
                </c:pt>
                <c:pt idx="82">
                  <c:v>8.5416666666666679</c:v>
                </c:pt>
                <c:pt idx="83">
                  <c:v>8.6458333333333339</c:v>
                </c:pt>
                <c:pt idx="84">
                  <c:v>8.75</c:v>
                </c:pt>
                <c:pt idx="85">
                  <c:v>8.8541666666666679</c:v>
                </c:pt>
                <c:pt idx="86">
                  <c:v>8.9583333333333339</c:v>
                </c:pt>
                <c:pt idx="87">
                  <c:v>9.0625</c:v>
                </c:pt>
                <c:pt idx="88">
                  <c:v>9.1666666666666679</c:v>
                </c:pt>
                <c:pt idx="89">
                  <c:v>9.2708333333333339</c:v>
                </c:pt>
                <c:pt idx="90">
                  <c:v>9.375</c:v>
                </c:pt>
                <c:pt idx="91">
                  <c:v>9.4791666666666679</c:v>
                </c:pt>
                <c:pt idx="92">
                  <c:v>9.5833333333333339</c:v>
                </c:pt>
                <c:pt idx="93">
                  <c:v>9.6875</c:v>
                </c:pt>
                <c:pt idx="94">
                  <c:v>9.7916666666666679</c:v>
                </c:pt>
                <c:pt idx="95">
                  <c:v>9.8958333333333339</c:v>
                </c:pt>
                <c:pt idx="96">
                  <c:v>10</c:v>
                </c:pt>
                <c:pt idx="97">
                  <c:v>10.104166666666668</c:v>
                </c:pt>
                <c:pt idx="98">
                  <c:v>10.208333333333334</c:v>
                </c:pt>
                <c:pt idx="99">
                  <c:v>10.3125</c:v>
                </c:pt>
                <c:pt idx="100">
                  <c:v>10.416666666666668</c:v>
                </c:pt>
                <c:pt idx="101">
                  <c:v>10.520833333333334</c:v>
                </c:pt>
                <c:pt idx="102">
                  <c:v>10.625</c:v>
                </c:pt>
                <c:pt idx="103">
                  <c:v>10.729166666666668</c:v>
                </c:pt>
                <c:pt idx="104">
                  <c:v>10.833333333333334</c:v>
                </c:pt>
                <c:pt idx="105">
                  <c:v>10.9375</c:v>
                </c:pt>
                <c:pt idx="106">
                  <c:v>11.041666666666668</c:v>
                </c:pt>
                <c:pt idx="107">
                  <c:v>11.145833333333334</c:v>
                </c:pt>
                <c:pt idx="108">
                  <c:v>11.25</c:v>
                </c:pt>
                <c:pt idx="109">
                  <c:v>11.354166666666668</c:v>
                </c:pt>
                <c:pt idx="110">
                  <c:v>11.458333333333334</c:v>
                </c:pt>
                <c:pt idx="111">
                  <c:v>11.5625</c:v>
                </c:pt>
                <c:pt idx="112">
                  <c:v>11.666666666666668</c:v>
                </c:pt>
                <c:pt idx="113">
                  <c:v>11.770833333333334</c:v>
                </c:pt>
                <c:pt idx="114">
                  <c:v>11.875</c:v>
                </c:pt>
                <c:pt idx="115">
                  <c:v>11.979166666666668</c:v>
                </c:pt>
                <c:pt idx="116">
                  <c:v>12.083333333333334</c:v>
                </c:pt>
                <c:pt idx="117">
                  <c:v>12.1875</c:v>
                </c:pt>
                <c:pt idx="118">
                  <c:v>12.291666666666668</c:v>
                </c:pt>
                <c:pt idx="119">
                  <c:v>12.395833333333334</c:v>
                </c:pt>
                <c:pt idx="120">
                  <c:v>12.5</c:v>
                </c:pt>
                <c:pt idx="121">
                  <c:v>12.604166666666668</c:v>
                </c:pt>
                <c:pt idx="122">
                  <c:v>12.708333333333334</c:v>
                </c:pt>
                <c:pt idx="123">
                  <c:v>12.8125</c:v>
                </c:pt>
                <c:pt idx="124">
                  <c:v>12.916666666666668</c:v>
                </c:pt>
                <c:pt idx="125">
                  <c:v>13.020833333333334</c:v>
                </c:pt>
                <c:pt idx="126">
                  <c:v>13.125</c:v>
                </c:pt>
                <c:pt idx="127">
                  <c:v>13.229166666666668</c:v>
                </c:pt>
                <c:pt idx="128">
                  <c:v>13.333333333333334</c:v>
                </c:pt>
                <c:pt idx="129">
                  <c:v>13.4375</c:v>
                </c:pt>
                <c:pt idx="130">
                  <c:v>13.541666666666668</c:v>
                </c:pt>
                <c:pt idx="131">
                  <c:v>13.645833333333334</c:v>
                </c:pt>
                <c:pt idx="132">
                  <c:v>13.75</c:v>
                </c:pt>
                <c:pt idx="133">
                  <c:v>13.854166666666668</c:v>
                </c:pt>
                <c:pt idx="134">
                  <c:v>13.958333333333334</c:v>
                </c:pt>
                <c:pt idx="135">
                  <c:v>14.0625</c:v>
                </c:pt>
                <c:pt idx="136">
                  <c:v>14.166666666666668</c:v>
                </c:pt>
                <c:pt idx="137">
                  <c:v>14.270833333333334</c:v>
                </c:pt>
                <c:pt idx="138">
                  <c:v>14.375</c:v>
                </c:pt>
                <c:pt idx="139">
                  <c:v>14.479166666666668</c:v>
                </c:pt>
                <c:pt idx="140">
                  <c:v>14.583333333333334</c:v>
                </c:pt>
                <c:pt idx="141">
                  <c:v>14.6875</c:v>
                </c:pt>
                <c:pt idx="142">
                  <c:v>14.791666666666668</c:v>
                </c:pt>
                <c:pt idx="143">
                  <c:v>14.895833333333334</c:v>
                </c:pt>
                <c:pt idx="144">
                  <c:v>15</c:v>
                </c:pt>
                <c:pt idx="145">
                  <c:v>15.104166666666668</c:v>
                </c:pt>
                <c:pt idx="146">
                  <c:v>15.208333333333334</c:v>
                </c:pt>
                <c:pt idx="147">
                  <c:v>15.3125</c:v>
                </c:pt>
                <c:pt idx="148">
                  <c:v>15.416666666666668</c:v>
                </c:pt>
                <c:pt idx="149">
                  <c:v>15.520833333333334</c:v>
                </c:pt>
                <c:pt idx="150">
                  <c:v>15.625</c:v>
                </c:pt>
                <c:pt idx="151">
                  <c:v>15.729166666666668</c:v>
                </c:pt>
                <c:pt idx="152">
                  <c:v>15.833333333333334</c:v>
                </c:pt>
                <c:pt idx="153">
                  <c:v>15.9375</c:v>
                </c:pt>
                <c:pt idx="154">
                  <c:v>16.041666666666668</c:v>
                </c:pt>
                <c:pt idx="155">
                  <c:v>16.145833333333336</c:v>
                </c:pt>
                <c:pt idx="156">
                  <c:v>16.25</c:v>
                </c:pt>
                <c:pt idx="157">
                  <c:v>16.354166666666668</c:v>
                </c:pt>
                <c:pt idx="158">
                  <c:v>16.458333333333336</c:v>
                </c:pt>
                <c:pt idx="159">
                  <c:v>16.5625</c:v>
                </c:pt>
                <c:pt idx="160">
                  <c:v>16.666666666666668</c:v>
                </c:pt>
                <c:pt idx="161">
                  <c:v>16.770833333333336</c:v>
                </c:pt>
                <c:pt idx="162">
                  <c:v>16.875</c:v>
                </c:pt>
                <c:pt idx="163">
                  <c:v>16.979166666666668</c:v>
                </c:pt>
                <c:pt idx="164">
                  <c:v>17.083333333333336</c:v>
                </c:pt>
                <c:pt idx="165">
                  <c:v>17.1875</c:v>
                </c:pt>
                <c:pt idx="166">
                  <c:v>17.291666666666668</c:v>
                </c:pt>
                <c:pt idx="167">
                  <c:v>17.395833333333336</c:v>
                </c:pt>
                <c:pt idx="168">
                  <c:v>17.5</c:v>
                </c:pt>
                <c:pt idx="169">
                  <c:v>17.604166666666668</c:v>
                </c:pt>
                <c:pt idx="170">
                  <c:v>17.708333333333336</c:v>
                </c:pt>
                <c:pt idx="171">
                  <c:v>17.8125</c:v>
                </c:pt>
                <c:pt idx="172">
                  <c:v>17.916666666666668</c:v>
                </c:pt>
                <c:pt idx="173">
                  <c:v>18.020833333333336</c:v>
                </c:pt>
                <c:pt idx="174">
                  <c:v>18.125</c:v>
                </c:pt>
                <c:pt idx="175">
                  <c:v>18.229166666666668</c:v>
                </c:pt>
                <c:pt idx="176">
                  <c:v>18.333333333333336</c:v>
                </c:pt>
                <c:pt idx="177">
                  <c:v>18.4375</c:v>
                </c:pt>
                <c:pt idx="178">
                  <c:v>18.541666666666668</c:v>
                </c:pt>
                <c:pt idx="179">
                  <c:v>18.645833333333336</c:v>
                </c:pt>
                <c:pt idx="180">
                  <c:v>18.75</c:v>
                </c:pt>
                <c:pt idx="181">
                  <c:v>18.854166666666668</c:v>
                </c:pt>
                <c:pt idx="182">
                  <c:v>18.958333333333336</c:v>
                </c:pt>
                <c:pt idx="183">
                  <c:v>19.0625</c:v>
                </c:pt>
                <c:pt idx="184">
                  <c:v>19.166666666666668</c:v>
                </c:pt>
                <c:pt idx="185">
                  <c:v>19.270833333333336</c:v>
                </c:pt>
                <c:pt idx="186">
                  <c:v>19.375</c:v>
                </c:pt>
                <c:pt idx="187">
                  <c:v>19.479166666666668</c:v>
                </c:pt>
                <c:pt idx="188">
                  <c:v>19.583333333333336</c:v>
                </c:pt>
                <c:pt idx="189">
                  <c:v>19.6875</c:v>
                </c:pt>
                <c:pt idx="190">
                  <c:v>19.791666666666668</c:v>
                </c:pt>
                <c:pt idx="191">
                  <c:v>19.895833333333336</c:v>
                </c:pt>
                <c:pt idx="192">
                  <c:v>20</c:v>
                </c:pt>
                <c:pt idx="193">
                  <c:v>20.104166666666668</c:v>
                </c:pt>
                <c:pt idx="194">
                  <c:v>20.208333333333336</c:v>
                </c:pt>
                <c:pt idx="195">
                  <c:v>20.3125</c:v>
                </c:pt>
                <c:pt idx="196">
                  <c:v>20.416666666666668</c:v>
                </c:pt>
                <c:pt idx="197">
                  <c:v>20.520833333333336</c:v>
                </c:pt>
                <c:pt idx="198">
                  <c:v>20.625</c:v>
                </c:pt>
                <c:pt idx="199">
                  <c:v>20.729166666666668</c:v>
                </c:pt>
                <c:pt idx="200">
                  <c:v>20.833333333333336</c:v>
                </c:pt>
                <c:pt idx="201">
                  <c:v>20.9375</c:v>
                </c:pt>
                <c:pt idx="202">
                  <c:v>21.041666666666668</c:v>
                </c:pt>
                <c:pt idx="203">
                  <c:v>21.145833333333336</c:v>
                </c:pt>
                <c:pt idx="204">
                  <c:v>21.25</c:v>
                </c:pt>
                <c:pt idx="205">
                  <c:v>21.354166666666668</c:v>
                </c:pt>
                <c:pt idx="206">
                  <c:v>21.458333333333336</c:v>
                </c:pt>
                <c:pt idx="207">
                  <c:v>21.5625</c:v>
                </c:pt>
                <c:pt idx="208">
                  <c:v>21.666666666666668</c:v>
                </c:pt>
                <c:pt idx="209">
                  <c:v>21.770833333333336</c:v>
                </c:pt>
                <c:pt idx="210">
                  <c:v>21.875</c:v>
                </c:pt>
                <c:pt idx="211">
                  <c:v>21.979166666666668</c:v>
                </c:pt>
                <c:pt idx="212">
                  <c:v>22.083333333333336</c:v>
                </c:pt>
                <c:pt idx="213">
                  <c:v>22.1875</c:v>
                </c:pt>
                <c:pt idx="214">
                  <c:v>22.291666666666668</c:v>
                </c:pt>
                <c:pt idx="215">
                  <c:v>22.395833333333336</c:v>
                </c:pt>
                <c:pt idx="216">
                  <c:v>22.5</c:v>
                </c:pt>
                <c:pt idx="217">
                  <c:v>22.604166666666668</c:v>
                </c:pt>
                <c:pt idx="218">
                  <c:v>22.708333333333336</c:v>
                </c:pt>
                <c:pt idx="219">
                  <c:v>22.8125</c:v>
                </c:pt>
                <c:pt idx="220">
                  <c:v>22.916666666666668</c:v>
                </c:pt>
                <c:pt idx="221">
                  <c:v>23.020833333333336</c:v>
                </c:pt>
                <c:pt idx="222">
                  <c:v>23.125</c:v>
                </c:pt>
                <c:pt idx="223">
                  <c:v>23.229166666666668</c:v>
                </c:pt>
                <c:pt idx="224">
                  <c:v>23.333333333333336</c:v>
                </c:pt>
                <c:pt idx="225">
                  <c:v>23.4375</c:v>
                </c:pt>
                <c:pt idx="226">
                  <c:v>23.541666666666668</c:v>
                </c:pt>
                <c:pt idx="227">
                  <c:v>23.645833333333336</c:v>
                </c:pt>
                <c:pt idx="228">
                  <c:v>23.75</c:v>
                </c:pt>
                <c:pt idx="229">
                  <c:v>23.854166666666668</c:v>
                </c:pt>
                <c:pt idx="230">
                  <c:v>23.958333333333336</c:v>
                </c:pt>
                <c:pt idx="231">
                  <c:v>24.0625</c:v>
                </c:pt>
                <c:pt idx="232">
                  <c:v>24.166666666666668</c:v>
                </c:pt>
                <c:pt idx="233">
                  <c:v>24.270833333333336</c:v>
                </c:pt>
                <c:pt idx="234">
                  <c:v>24.375</c:v>
                </c:pt>
                <c:pt idx="235">
                  <c:v>24.479166666666668</c:v>
                </c:pt>
                <c:pt idx="236">
                  <c:v>24.583333333333336</c:v>
                </c:pt>
                <c:pt idx="237">
                  <c:v>24.6875</c:v>
                </c:pt>
                <c:pt idx="238">
                  <c:v>24.791666666666668</c:v>
                </c:pt>
                <c:pt idx="239">
                  <c:v>24.895833333333336</c:v>
                </c:pt>
                <c:pt idx="240">
                  <c:v>25</c:v>
                </c:pt>
                <c:pt idx="241">
                  <c:v>25.104166666666668</c:v>
                </c:pt>
                <c:pt idx="242">
                  <c:v>25.208333333333336</c:v>
                </c:pt>
                <c:pt idx="243">
                  <c:v>25.3125</c:v>
                </c:pt>
                <c:pt idx="244">
                  <c:v>25.416666666666668</c:v>
                </c:pt>
                <c:pt idx="245">
                  <c:v>25.520833333333336</c:v>
                </c:pt>
                <c:pt idx="246">
                  <c:v>25.625</c:v>
                </c:pt>
                <c:pt idx="247">
                  <c:v>25.729166666666668</c:v>
                </c:pt>
                <c:pt idx="248">
                  <c:v>25.833333333333336</c:v>
                </c:pt>
                <c:pt idx="249">
                  <c:v>25.9375</c:v>
                </c:pt>
                <c:pt idx="250">
                  <c:v>26.041666666666668</c:v>
                </c:pt>
                <c:pt idx="251">
                  <c:v>26.145833333333336</c:v>
                </c:pt>
                <c:pt idx="252">
                  <c:v>26.25</c:v>
                </c:pt>
                <c:pt idx="253">
                  <c:v>26.354166666666668</c:v>
                </c:pt>
                <c:pt idx="254">
                  <c:v>26.458333333333336</c:v>
                </c:pt>
                <c:pt idx="255">
                  <c:v>26.5625</c:v>
                </c:pt>
                <c:pt idx="256">
                  <c:v>26.666666666666668</c:v>
                </c:pt>
                <c:pt idx="257">
                  <c:v>26.770833333333336</c:v>
                </c:pt>
                <c:pt idx="258">
                  <c:v>26.875</c:v>
                </c:pt>
                <c:pt idx="259">
                  <c:v>26.979166666666668</c:v>
                </c:pt>
                <c:pt idx="260">
                  <c:v>27.083333333333336</c:v>
                </c:pt>
                <c:pt idx="261">
                  <c:v>27.1875</c:v>
                </c:pt>
                <c:pt idx="262">
                  <c:v>27.291666666666668</c:v>
                </c:pt>
                <c:pt idx="263">
                  <c:v>27.395833333333336</c:v>
                </c:pt>
                <c:pt idx="264">
                  <c:v>27.5</c:v>
                </c:pt>
                <c:pt idx="265">
                  <c:v>27.604166666666668</c:v>
                </c:pt>
                <c:pt idx="266">
                  <c:v>27.708333333333336</c:v>
                </c:pt>
                <c:pt idx="267">
                  <c:v>27.8125</c:v>
                </c:pt>
                <c:pt idx="268">
                  <c:v>27.916666666666668</c:v>
                </c:pt>
                <c:pt idx="269">
                  <c:v>28.020833333333336</c:v>
                </c:pt>
                <c:pt idx="270">
                  <c:v>28.125</c:v>
                </c:pt>
                <c:pt idx="271">
                  <c:v>28.229166666666668</c:v>
                </c:pt>
                <c:pt idx="272">
                  <c:v>28.333333333333336</c:v>
                </c:pt>
                <c:pt idx="273">
                  <c:v>28.4375</c:v>
                </c:pt>
                <c:pt idx="274">
                  <c:v>28.541666666666668</c:v>
                </c:pt>
                <c:pt idx="275">
                  <c:v>28.645833333333336</c:v>
                </c:pt>
                <c:pt idx="276">
                  <c:v>28.75</c:v>
                </c:pt>
                <c:pt idx="277">
                  <c:v>28.854166666666668</c:v>
                </c:pt>
                <c:pt idx="278">
                  <c:v>28.958333333333336</c:v>
                </c:pt>
                <c:pt idx="279">
                  <c:v>29.0625</c:v>
                </c:pt>
                <c:pt idx="280">
                  <c:v>29.166666666666668</c:v>
                </c:pt>
                <c:pt idx="281">
                  <c:v>29.270833333333336</c:v>
                </c:pt>
                <c:pt idx="282">
                  <c:v>29.375</c:v>
                </c:pt>
                <c:pt idx="283">
                  <c:v>29.479166666666668</c:v>
                </c:pt>
                <c:pt idx="284">
                  <c:v>29.583333333333336</c:v>
                </c:pt>
                <c:pt idx="285">
                  <c:v>29.6875</c:v>
                </c:pt>
                <c:pt idx="286">
                  <c:v>29.791666666666668</c:v>
                </c:pt>
                <c:pt idx="287">
                  <c:v>29.895833333333336</c:v>
                </c:pt>
                <c:pt idx="288">
                  <c:v>30</c:v>
                </c:pt>
                <c:pt idx="289">
                  <c:v>30.104166666666668</c:v>
                </c:pt>
                <c:pt idx="290">
                  <c:v>30.208333333333336</c:v>
                </c:pt>
                <c:pt idx="291">
                  <c:v>30.3125</c:v>
                </c:pt>
                <c:pt idx="292">
                  <c:v>30.416666666666668</c:v>
                </c:pt>
                <c:pt idx="293">
                  <c:v>30.520833333333336</c:v>
                </c:pt>
                <c:pt idx="294">
                  <c:v>30.625</c:v>
                </c:pt>
                <c:pt idx="295">
                  <c:v>30.729166666666668</c:v>
                </c:pt>
                <c:pt idx="296">
                  <c:v>30.833333333333336</c:v>
                </c:pt>
                <c:pt idx="297">
                  <c:v>30.9375</c:v>
                </c:pt>
                <c:pt idx="298">
                  <c:v>31.041666666666668</c:v>
                </c:pt>
                <c:pt idx="299">
                  <c:v>31.145833333333336</c:v>
                </c:pt>
                <c:pt idx="300">
                  <c:v>31.25</c:v>
                </c:pt>
                <c:pt idx="301">
                  <c:v>31.354166666666668</c:v>
                </c:pt>
                <c:pt idx="302">
                  <c:v>31.458333333333336</c:v>
                </c:pt>
                <c:pt idx="303">
                  <c:v>31.5625</c:v>
                </c:pt>
                <c:pt idx="304">
                  <c:v>31.666666666666668</c:v>
                </c:pt>
                <c:pt idx="305">
                  <c:v>31.770833333333336</c:v>
                </c:pt>
                <c:pt idx="306">
                  <c:v>31.875</c:v>
                </c:pt>
                <c:pt idx="307">
                  <c:v>31.979166666666668</c:v>
                </c:pt>
                <c:pt idx="308">
                  <c:v>32.083333333333336</c:v>
                </c:pt>
                <c:pt idx="309">
                  <c:v>32.1875</c:v>
                </c:pt>
                <c:pt idx="310">
                  <c:v>32.291666666666671</c:v>
                </c:pt>
                <c:pt idx="311">
                  <c:v>32.395833333333336</c:v>
                </c:pt>
                <c:pt idx="312">
                  <c:v>32.5</c:v>
                </c:pt>
                <c:pt idx="313">
                  <c:v>32.604166666666671</c:v>
                </c:pt>
                <c:pt idx="314">
                  <c:v>32.708333333333336</c:v>
                </c:pt>
                <c:pt idx="315">
                  <c:v>32.8125</c:v>
                </c:pt>
                <c:pt idx="316">
                  <c:v>32.916666666666671</c:v>
                </c:pt>
                <c:pt idx="317">
                  <c:v>33.020833333333336</c:v>
                </c:pt>
                <c:pt idx="318">
                  <c:v>33.125</c:v>
                </c:pt>
                <c:pt idx="319">
                  <c:v>33.229166666666671</c:v>
                </c:pt>
                <c:pt idx="320">
                  <c:v>33.333333333333336</c:v>
                </c:pt>
                <c:pt idx="321">
                  <c:v>33.4375</c:v>
                </c:pt>
                <c:pt idx="322">
                  <c:v>33.541666666666671</c:v>
                </c:pt>
                <c:pt idx="323">
                  <c:v>33.645833333333336</c:v>
                </c:pt>
                <c:pt idx="324">
                  <c:v>33.75</c:v>
                </c:pt>
                <c:pt idx="325">
                  <c:v>33.854166666666671</c:v>
                </c:pt>
                <c:pt idx="326">
                  <c:v>33.958333333333336</c:v>
                </c:pt>
                <c:pt idx="327">
                  <c:v>34.0625</c:v>
                </c:pt>
                <c:pt idx="328">
                  <c:v>34.166666666666671</c:v>
                </c:pt>
                <c:pt idx="329">
                  <c:v>34.270833333333336</c:v>
                </c:pt>
                <c:pt idx="330">
                  <c:v>34.375</c:v>
                </c:pt>
                <c:pt idx="331">
                  <c:v>34.479166666666671</c:v>
                </c:pt>
                <c:pt idx="332">
                  <c:v>34.583333333333336</c:v>
                </c:pt>
                <c:pt idx="333">
                  <c:v>34.6875</c:v>
                </c:pt>
                <c:pt idx="334">
                  <c:v>34.791666666666671</c:v>
                </c:pt>
                <c:pt idx="335">
                  <c:v>34.895833333333336</c:v>
                </c:pt>
                <c:pt idx="336">
                  <c:v>35</c:v>
                </c:pt>
                <c:pt idx="337">
                  <c:v>35.104166666666671</c:v>
                </c:pt>
                <c:pt idx="338">
                  <c:v>35.208333333333336</c:v>
                </c:pt>
                <c:pt idx="339">
                  <c:v>35.3125</c:v>
                </c:pt>
                <c:pt idx="340">
                  <c:v>35.416666666666671</c:v>
                </c:pt>
                <c:pt idx="341">
                  <c:v>35.520833333333336</c:v>
                </c:pt>
                <c:pt idx="342">
                  <c:v>35.625</c:v>
                </c:pt>
                <c:pt idx="343">
                  <c:v>35.729166666666671</c:v>
                </c:pt>
                <c:pt idx="344">
                  <c:v>35.833333333333336</c:v>
                </c:pt>
                <c:pt idx="345">
                  <c:v>35.9375</c:v>
                </c:pt>
                <c:pt idx="346">
                  <c:v>36.041666666666671</c:v>
                </c:pt>
                <c:pt idx="347">
                  <c:v>36.145833333333336</c:v>
                </c:pt>
                <c:pt idx="348">
                  <c:v>36.25</c:v>
                </c:pt>
                <c:pt idx="349">
                  <c:v>36.354166666666671</c:v>
                </c:pt>
                <c:pt idx="350">
                  <c:v>36.458333333333336</c:v>
                </c:pt>
                <c:pt idx="351">
                  <c:v>36.5625</c:v>
                </c:pt>
                <c:pt idx="352">
                  <c:v>36.666666666666671</c:v>
                </c:pt>
                <c:pt idx="353">
                  <c:v>36.770833333333336</c:v>
                </c:pt>
                <c:pt idx="354">
                  <c:v>36.875</c:v>
                </c:pt>
                <c:pt idx="355">
                  <c:v>36.979166666666671</c:v>
                </c:pt>
                <c:pt idx="356">
                  <c:v>37.083333333333336</c:v>
                </c:pt>
                <c:pt idx="357">
                  <c:v>37.1875</c:v>
                </c:pt>
                <c:pt idx="358">
                  <c:v>37.291666666666671</c:v>
                </c:pt>
                <c:pt idx="359">
                  <c:v>37.395833333333336</c:v>
                </c:pt>
                <c:pt idx="360">
                  <c:v>37.5</c:v>
                </c:pt>
                <c:pt idx="361">
                  <c:v>37.604166666666671</c:v>
                </c:pt>
                <c:pt idx="362">
                  <c:v>37.708333333333336</c:v>
                </c:pt>
                <c:pt idx="363">
                  <c:v>37.8125</c:v>
                </c:pt>
                <c:pt idx="364">
                  <c:v>37.916666666666671</c:v>
                </c:pt>
                <c:pt idx="365">
                  <c:v>38.020833333333336</c:v>
                </c:pt>
                <c:pt idx="366">
                  <c:v>38.125</c:v>
                </c:pt>
                <c:pt idx="367">
                  <c:v>38.229166666666671</c:v>
                </c:pt>
                <c:pt idx="368">
                  <c:v>38.333333333333336</c:v>
                </c:pt>
                <c:pt idx="369">
                  <c:v>38.4375</c:v>
                </c:pt>
                <c:pt idx="370">
                  <c:v>38.541666666666671</c:v>
                </c:pt>
                <c:pt idx="371">
                  <c:v>38.645833333333336</c:v>
                </c:pt>
                <c:pt idx="372">
                  <c:v>38.75</c:v>
                </c:pt>
                <c:pt idx="373">
                  <c:v>38.854166666666671</c:v>
                </c:pt>
                <c:pt idx="374">
                  <c:v>38.958333333333336</c:v>
                </c:pt>
                <c:pt idx="375">
                  <c:v>39.0625</c:v>
                </c:pt>
                <c:pt idx="376">
                  <c:v>39.166666666666671</c:v>
                </c:pt>
                <c:pt idx="377">
                  <c:v>39.270833333333336</c:v>
                </c:pt>
                <c:pt idx="378">
                  <c:v>39.375</c:v>
                </c:pt>
                <c:pt idx="379">
                  <c:v>39.479166666666671</c:v>
                </c:pt>
                <c:pt idx="380">
                  <c:v>39.583333333333336</c:v>
                </c:pt>
                <c:pt idx="381">
                  <c:v>39.6875</c:v>
                </c:pt>
                <c:pt idx="382">
                  <c:v>39.791666666666671</c:v>
                </c:pt>
                <c:pt idx="383">
                  <c:v>39.895833333333336</c:v>
                </c:pt>
                <c:pt idx="384">
                  <c:v>40</c:v>
                </c:pt>
                <c:pt idx="385">
                  <c:v>40.104166666666671</c:v>
                </c:pt>
                <c:pt idx="386">
                  <c:v>40.208333333333336</c:v>
                </c:pt>
                <c:pt idx="387">
                  <c:v>40.3125</c:v>
                </c:pt>
                <c:pt idx="388">
                  <c:v>40.416666666666671</c:v>
                </c:pt>
                <c:pt idx="389">
                  <c:v>40.520833333333336</c:v>
                </c:pt>
                <c:pt idx="390">
                  <c:v>40.625</c:v>
                </c:pt>
                <c:pt idx="391">
                  <c:v>40.729166666666671</c:v>
                </c:pt>
                <c:pt idx="392">
                  <c:v>40.833333333333336</c:v>
                </c:pt>
                <c:pt idx="393">
                  <c:v>40.9375</c:v>
                </c:pt>
                <c:pt idx="394">
                  <c:v>41.041666666666671</c:v>
                </c:pt>
                <c:pt idx="395">
                  <c:v>41.145833333333336</c:v>
                </c:pt>
                <c:pt idx="396">
                  <c:v>41.25</c:v>
                </c:pt>
                <c:pt idx="397">
                  <c:v>41.354166666666671</c:v>
                </c:pt>
                <c:pt idx="398">
                  <c:v>41.458333333333336</c:v>
                </c:pt>
                <c:pt idx="399">
                  <c:v>41.5625</c:v>
                </c:pt>
                <c:pt idx="400">
                  <c:v>41.666666666666671</c:v>
                </c:pt>
                <c:pt idx="401">
                  <c:v>41.770833333333336</c:v>
                </c:pt>
                <c:pt idx="402">
                  <c:v>41.875</c:v>
                </c:pt>
                <c:pt idx="403">
                  <c:v>41.979166666666671</c:v>
                </c:pt>
                <c:pt idx="404">
                  <c:v>42.083333333333336</c:v>
                </c:pt>
                <c:pt idx="405">
                  <c:v>42.1875</c:v>
                </c:pt>
                <c:pt idx="406">
                  <c:v>42.291666666666671</c:v>
                </c:pt>
                <c:pt idx="407">
                  <c:v>42.395833333333336</c:v>
                </c:pt>
                <c:pt idx="408">
                  <c:v>42.5</c:v>
                </c:pt>
                <c:pt idx="409">
                  <c:v>42.604166666666671</c:v>
                </c:pt>
                <c:pt idx="410">
                  <c:v>42.708333333333336</c:v>
                </c:pt>
                <c:pt idx="411">
                  <c:v>42.8125</c:v>
                </c:pt>
                <c:pt idx="412">
                  <c:v>42.916666666666671</c:v>
                </c:pt>
                <c:pt idx="413">
                  <c:v>43.020833333333336</c:v>
                </c:pt>
                <c:pt idx="414">
                  <c:v>43.125</c:v>
                </c:pt>
                <c:pt idx="415">
                  <c:v>43.229166666666671</c:v>
                </c:pt>
                <c:pt idx="416">
                  <c:v>43.333333333333336</c:v>
                </c:pt>
                <c:pt idx="417">
                  <c:v>43.4375</c:v>
                </c:pt>
                <c:pt idx="418">
                  <c:v>43.541666666666671</c:v>
                </c:pt>
                <c:pt idx="419">
                  <c:v>43.645833333333336</c:v>
                </c:pt>
                <c:pt idx="420">
                  <c:v>43.75</c:v>
                </c:pt>
                <c:pt idx="421">
                  <c:v>43.854166666666671</c:v>
                </c:pt>
                <c:pt idx="422">
                  <c:v>43.958333333333336</c:v>
                </c:pt>
                <c:pt idx="423">
                  <c:v>44.0625</c:v>
                </c:pt>
                <c:pt idx="424">
                  <c:v>44.166666666666671</c:v>
                </c:pt>
                <c:pt idx="425">
                  <c:v>44.270833333333336</c:v>
                </c:pt>
                <c:pt idx="426">
                  <c:v>44.375</c:v>
                </c:pt>
                <c:pt idx="427">
                  <c:v>44.479166666666671</c:v>
                </c:pt>
                <c:pt idx="428">
                  <c:v>44.583333333333336</c:v>
                </c:pt>
                <c:pt idx="429">
                  <c:v>44.6875</c:v>
                </c:pt>
                <c:pt idx="430">
                  <c:v>44.791666666666671</c:v>
                </c:pt>
                <c:pt idx="431">
                  <c:v>44.895833333333336</c:v>
                </c:pt>
                <c:pt idx="432">
                  <c:v>45</c:v>
                </c:pt>
                <c:pt idx="433">
                  <c:v>45.104166666666671</c:v>
                </c:pt>
                <c:pt idx="434">
                  <c:v>45.208333333333336</c:v>
                </c:pt>
                <c:pt idx="435">
                  <c:v>45.3125</c:v>
                </c:pt>
                <c:pt idx="436">
                  <c:v>45.416666666666671</c:v>
                </c:pt>
                <c:pt idx="437">
                  <c:v>45.520833333333336</c:v>
                </c:pt>
                <c:pt idx="438">
                  <c:v>45.625</c:v>
                </c:pt>
                <c:pt idx="439">
                  <c:v>45.729166666666671</c:v>
                </c:pt>
                <c:pt idx="440">
                  <c:v>45.833333333333336</c:v>
                </c:pt>
                <c:pt idx="441">
                  <c:v>45.9375</c:v>
                </c:pt>
                <c:pt idx="442">
                  <c:v>46.041666666666671</c:v>
                </c:pt>
                <c:pt idx="443">
                  <c:v>46.145833333333336</c:v>
                </c:pt>
                <c:pt idx="444">
                  <c:v>46.25</c:v>
                </c:pt>
                <c:pt idx="445">
                  <c:v>46.354166666666671</c:v>
                </c:pt>
                <c:pt idx="446">
                  <c:v>46.458333333333336</c:v>
                </c:pt>
                <c:pt idx="447">
                  <c:v>46.5625</c:v>
                </c:pt>
                <c:pt idx="448">
                  <c:v>46.666666666666671</c:v>
                </c:pt>
                <c:pt idx="449">
                  <c:v>46.770833333333336</c:v>
                </c:pt>
                <c:pt idx="450">
                  <c:v>46.875</c:v>
                </c:pt>
                <c:pt idx="451">
                  <c:v>46.979166666666671</c:v>
                </c:pt>
                <c:pt idx="452">
                  <c:v>47.083333333333336</c:v>
                </c:pt>
                <c:pt idx="453">
                  <c:v>47.1875</c:v>
                </c:pt>
                <c:pt idx="454">
                  <c:v>47.291666666666671</c:v>
                </c:pt>
                <c:pt idx="455">
                  <c:v>47.395833333333336</c:v>
                </c:pt>
                <c:pt idx="456">
                  <c:v>47.5</c:v>
                </c:pt>
                <c:pt idx="457">
                  <c:v>47.604166666666671</c:v>
                </c:pt>
                <c:pt idx="458">
                  <c:v>47.708333333333336</c:v>
                </c:pt>
                <c:pt idx="459">
                  <c:v>47.8125</c:v>
                </c:pt>
                <c:pt idx="460">
                  <c:v>47.916666666666671</c:v>
                </c:pt>
                <c:pt idx="461">
                  <c:v>48.020833333333336</c:v>
                </c:pt>
                <c:pt idx="462">
                  <c:v>48.125</c:v>
                </c:pt>
                <c:pt idx="463">
                  <c:v>48.229166666666671</c:v>
                </c:pt>
                <c:pt idx="464">
                  <c:v>48.333333333333336</c:v>
                </c:pt>
                <c:pt idx="465">
                  <c:v>48.4375</c:v>
                </c:pt>
                <c:pt idx="466">
                  <c:v>48.541666666666671</c:v>
                </c:pt>
                <c:pt idx="467">
                  <c:v>48.645833333333336</c:v>
                </c:pt>
                <c:pt idx="468">
                  <c:v>48.75</c:v>
                </c:pt>
                <c:pt idx="469">
                  <c:v>48.854166666666671</c:v>
                </c:pt>
                <c:pt idx="470">
                  <c:v>48.958333333333336</c:v>
                </c:pt>
                <c:pt idx="471">
                  <c:v>49.0625</c:v>
                </c:pt>
                <c:pt idx="472">
                  <c:v>49.166666666666671</c:v>
                </c:pt>
                <c:pt idx="473">
                  <c:v>49.270833333333336</c:v>
                </c:pt>
                <c:pt idx="474">
                  <c:v>49.375</c:v>
                </c:pt>
                <c:pt idx="475">
                  <c:v>49.479166666666671</c:v>
                </c:pt>
                <c:pt idx="476">
                  <c:v>49.583333333333336</c:v>
                </c:pt>
                <c:pt idx="477">
                  <c:v>49.6875</c:v>
                </c:pt>
                <c:pt idx="478">
                  <c:v>49.791666666666671</c:v>
                </c:pt>
                <c:pt idx="479">
                  <c:v>49.895833333333336</c:v>
                </c:pt>
                <c:pt idx="480">
                  <c:v>50</c:v>
                </c:pt>
                <c:pt idx="481">
                  <c:v>50.104166666666671</c:v>
                </c:pt>
                <c:pt idx="482">
                  <c:v>50.208333333333336</c:v>
                </c:pt>
                <c:pt idx="483">
                  <c:v>50.3125</c:v>
                </c:pt>
                <c:pt idx="484">
                  <c:v>50.416666666666671</c:v>
                </c:pt>
                <c:pt idx="485">
                  <c:v>50.520833333333336</c:v>
                </c:pt>
                <c:pt idx="486">
                  <c:v>50.625</c:v>
                </c:pt>
                <c:pt idx="487">
                  <c:v>50.729166666666671</c:v>
                </c:pt>
                <c:pt idx="488">
                  <c:v>50.833333333333336</c:v>
                </c:pt>
                <c:pt idx="489">
                  <c:v>50.9375</c:v>
                </c:pt>
                <c:pt idx="490">
                  <c:v>51.041666666666671</c:v>
                </c:pt>
                <c:pt idx="491">
                  <c:v>51.145833333333336</c:v>
                </c:pt>
                <c:pt idx="492">
                  <c:v>51.25</c:v>
                </c:pt>
                <c:pt idx="493">
                  <c:v>51.354166666666671</c:v>
                </c:pt>
                <c:pt idx="494">
                  <c:v>51.458333333333336</c:v>
                </c:pt>
                <c:pt idx="495">
                  <c:v>51.5625</c:v>
                </c:pt>
                <c:pt idx="496">
                  <c:v>51.666666666666671</c:v>
                </c:pt>
                <c:pt idx="497">
                  <c:v>51.770833333333336</c:v>
                </c:pt>
                <c:pt idx="498">
                  <c:v>51.875</c:v>
                </c:pt>
                <c:pt idx="499">
                  <c:v>51.979166666666671</c:v>
                </c:pt>
                <c:pt idx="500">
                  <c:v>52.083333333333336</c:v>
                </c:pt>
                <c:pt idx="501">
                  <c:v>52.1875</c:v>
                </c:pt>
                <c:pt idx="502">
                  <c:v>52.291666666666671</c:v>
                </c:pt>
                <c:pt idx="503">
                  <c:v>52.395833333333336</c:v>
                </c:pt>
                <c:pt idx="504">
                  <c:v>52.5</c:v>
                </c:pt>
                <c:pt idx="505">
                  <c:v>52.604166666666671</c:v>
                </c:pt>
                <c:pt idx="506">
                  <c:v>52.708333333333336</c:v>
                </c:pt>
                <c:pt idx="507">
                  <c:v>52.8125</c:v>
                </c:pt>
                <c:pt idx="508">
                  <c:v>52.916666666666671</c:v>
                </c:pt>
                <c:pt idx="509">
                  <c:v>53.020833333333336</c:v>
                </c:pt>
                <c:pt idx="510">
                  <c:v>53.125</c:v>
                </c:pt>
                <c:pt idx="511">
                  <c:v>53.229166666666671</c:v>
                </c:pt>
                <c:pt idx="512">
                  <c:v>53.333333333333336</c:v>
                </c:pt>
                <c:pt idx="513">
                  <c:v>53.4375</c:v>
                </c:pt>
                <c:pt idx="514">
                  <c:v>53.541666666666671</c:v>
                </c:pt>
                <c:pt idx="515">
                  <c:v>53.645833333333336</c:v>
                </c:pt>
                <c:pt idx="516">
                  <c:v>53.75</c:v>
                </c:pt>
                <c:pt idx="517">
                  <c:v>53.854166666666671</c:v>
                </c:pt>
                <c:pt idx="518">
                  <c:v>53.958333333333336</c:v>
                </c:pt>
                <c:pt idx="519">
                  <c:v>54.0625</c:v>
                </c:pt>
                <c:pt idx="520">
                  <c:v>54.166666666666671</c:v>
                </c:pt>
                <c:pt idx="521">
                  <c:v>54.270833333333336</c:v>
                </c:pt>
                <c:pt idx="522">
                  <c:v>54.375</c:v>
                </c:pt>
                <c:pt idx="523">
                  <c:v>54.479166666666671</c:v>
                </c:pt>
                <c:pt idx="524">
                  <c:v>54.583333333333336</c:v>
                </c:pt>
                <c:pt idx="525">
                  <c:v>54.6875</c:v>
                </c:pt>
                <c:pt idx="526">
                  <c:v>54.791666666666671</c:v>
                </c:pt>
                <c:pt idx="527">
                  <c:v>54.895833333333336</c:v>
                </c:pt>
                <c:pt idx="528">
                  <c:v>55</c:v>
                </c:pt>
                <c:pt idx="529">
                  <c:v>55.104166666666671</c:v>
                </c:pt>
                <c:pt idx="530">
                  <c:v>55.208333333333336</c:v>
                </c:pt>
                <c:pt idx="531">
                  <c:v>55.3125</c:v>
                </c:pt>
                <c:pt idx="532">
                  <c:v>55.416666666666671</c:v>
                </c:pt>
                <c:pt idx="533">
                  <c:v>55.520833333333336</c:v>
                </c:pt>
                <c:pt idx="534">
                  <c:v>55.625</c:v>
                </c:pt>
                <c:pt idx="535">
                  <c:v>55.729166666666671</c:v>
                </c:pt>
                <c:pt idx="536">
                  <c:v>55.833333333333336</c:v>
                </c:pt>
                <c:pt idx="537">
                  <c:v>55.9375</c:v>
                </c:pt>
                <c:pt idx="538">
                  <c:v>56.041666666666671</c:v>
                </c:pt>
                <c:pt idx="539">
                  <c:v>56.145833333333336</c:v>
                </c:pt>
                <c:pt idx="540">
                  <c:v>56.25</c:v>
                </c:pt>
                <c:pt idx="541">
                  <c:v>56.354166666666671</c:v>
                </c:pt>
                <c:pt idx="542">
                  <c:v>56.458333333333336</c:v>
                </c:pt>
                <c:pt idx="543">
                  <c:v>56.5625</c:v>
                </c:pt>
                <c:pt idx="544">
                  <c:v>56.666666666666671</c:v>
                </c:pt>
                <c:pt idx="545">
                  <c:v>56.770833333333336</c:v>
                </c:pt>
                <c:pt idx="546">
                  <c:v>56.875</c:v>
                </c:pt>
                <c:pt idx="547">
                  <c:v>56.979166666666671</c:v>
                </c:pt>
                <c:pt idx="548">
                  <c:v>57.083333333333336</c:v>
                </c:pt>
                <c:pt idx="549">
                  <c:v>57.1875</c:v>
                </c:pt>
                <c:pt idx="550">
                  <c:v>57.291666666666671</c:v>
                </c:pt>
                <c:pt idx="551">
                  <c:v>57.395833333333336</c:v>
                </c:pt>
                <c:pt idx="552">
                  <c:v>57.5</c:v>
                </c:pt>
                <c:pt idx="553">
                  <c:v>57.604166666666671</c:v>
                </c:pt>
                <c:pt idx="554">
                  <c:v>57.708333333333336</c:v>
                </c:pt>
                <c:pt idx="555">
                  <c:v>57.8125</c:v>
                </c:pt>
                <c:pt idx="556">
                  <c:v>57.916666666666671</c:v>
                </c:pt>
                <c:pt idx="557">
                  <c:v>58.020833333333336</c:v>
                </c:pt>
                <c:pt idx="558">
                  <c:v>58.125</c:v>
                </c:pt>
                <c:pt idx="559">
                  <c:v>58.229166666666671</c:v>
                </c:pt>
                <c:pt idx="560">
                  <c:v>58.333333333333336</c:v>
                </c:pt>
                <c:pt idx="561">
                  <c:v>58.4375</c:v>
                </c:pt>
                <c:pt idx="562">
                  <c:v>58.541666666666671</c:v>
                </c:pt>
                <c:pt idx="563">
                  <c:v>58.645833333333336</c:v>
                </c:pt>
                <c:pt idx="564">
                  <c:v>58.75</c:v>
                </c:pt>
                <c:pt idx="565">
                  <c:v>58.854166666666671</c:v>
                </c:pt>
                <c:pt idx="566">
                  <c:v>58.958333333333336</c:v>
                </c:pt>
                <c:pt idx="567">
                  <c:v>59.0625</c:v>
                </c:pt>
                <c:pt idx="568">
                  <c:v>59.166666666666671</c:v>
                </c:pt>
                <c:pt idx="569">
                  <c:v>59.270833333333336</c:v>
                </c:pt>
                <c:pt idx="570">
                  <c:v>59.375</c:v>
                </c:pt>
                <c:pt idx="571">
                  <c:v>59.479166666666671</c:v>
                </c:pt>
                <c:pt idx="572">
                  <c:v>59.583333333333336</c:v>
                </c:pt>
                <c:pt idx="573">
                  <c:v>59.6875</c:v>
                </c:pt>
                <c:pt idx="574">
                  <c:v>59.791666666666671</c:v>
                </c:pt>
              </c:numCache>
            </c:numRef>
          </c:xVal>
          <c:yVal>
            <c:numRef>
              <c:f>Sheet1!$E$3:$E$577</c:f>
              <c:numCache>
                <c:formatCode>General</c:formatCode>
                <c:ptCount val="575"/>
                <c:pt idx="0">
                  <c:v>5.01810576572568E-3</c:v>
                </c:pt>
                <c:pt idx="1">
                  <c:v>4.9915943857673697E-3</c:v>
                </c:pt>
                <c:pt idx="2">
                  <c:v>4.96493843701126E-3</c:v>
                </c:pt>
                <c:pt idx="3">
                  <c:v>4.9381435194039399E-3</c:v>
                </c:pt>
                <c:pt idx="4">
                  <c:v>4.9112153007589299E-3</c:v>
                </c:pt>
                <c:pt idx="5">
                  <c:v>4.8841595147282799E-3</c:v>
                </c:pt>
                <c:pt idx="6">
                  <c:v>4.8569819586894896E-3</c:v>
                </c:pt>
                <c:pt idx="7">
                  <c:v>4.8296884915470699E-3</c:v>
                </c:pt>
                <c:pt idx="8">
                  <c:v>4.8022850314494801E-3</c:v>
                </c:pt>
                <c:pt idx="9">
                  <c:v>4.7747775534218899E-3</c:v>
                </c:pt>
                <c:pt idx="10">
                  <c:v>4.7471720869146604E-3</c:v>
                </c:pt>
                <c:pt idx="11">
                  <c:v>4.7194747132688801E-3</c:v>
                </c:pt>
                <c:pt idx="12">
                  <c:v>4.6916915630992699E-3</c:v>
                </c:pt>
                <c:pt idx="13">
                  <c:v>4.66382881359535E-3</c:v>
                </c:pt>
                <c:pt idx="14">
                  <c:v>4.6358926857421098E-3</c:v>
                </c:pt>
                <c:pt idx="15">
                  <c:v>4.6078894414610097E-3</c:v>
                </c:pt>
                <c:pt idx="16">
                  <c:v>4.5798253806727E-3</c:v>
                </c:pt>
                <c:pt idx="17">
                  <c:v>4.55170683828293E-3</c:v>
                </c:pt>
                <c:pt idx="18">
                  <c:v>4.52354018109297E-3</c:v>
                </c:pt>
                <c:pt idx="19">
                  <c:v>4.4953318046364E-3</c:v>
                </c:pt>
                <c:pt idx="20">
                  <c:v>4.4670881299439299E-3</c:v>
                </c:pt>
                <c:pt idx="21">
                  <c:v>4.4388156002382901E-3</c:v>
                </c:pt>
                <c:pt idx="22">
                  <c:v>4.4105206775609997E-3</c:v>
                </c:pt>
                <c:pt idx="23">
                  <c:v>4.3822098393339302E-3</c:v>
                </c:pt>
                <c:pt idx="24">
                  <c:v>4.3538895748567001E-3</c:v>
                </c:pt>
                <c:pt idx="25">
                  <c:v>4.32556638174399E-3</c:v>
                </c:pt>
                <c:pt idx="26">
                  <c:v>4.2972467623041402E-3</c:v>
                </c:pt>
                <c:pt idx="27">
                  <c:v>4.26893721986224E-3</c:v>
                </c:pt>
                <c:pt idx="28">
                  <c:v>4.2406442550306902E-3</c:v>
                </c:pt>
                <c:pt idx="29">
                  <c:v>4.2123743619302996E-3</c:v>
                </c:pt>
                <c:pt idx="30">
                  <c:v>4.1841340243644496E-3</c:v>
                </c:pt>
                <c:pt idx="31">
                  <c:v>4.15592971195064E-3</c:v>
                </c:pt>
                <c:pt idx="32">
                  <c:v>4.12776787621173E-3</c:v>
                </c:pt>
                <c:pt idx="33">
                  <c:v>4.0996549466311601E-3</c:v>
                </c:pt>
                <c:pt idx="34">
                  <c:v>4.0715973266755197E-3</c:v>
                </c:pt>
                <c:pt idx="35">
                  <c:v>4.0436013897880404E-3</c:v>
                </c:pt>
                <c:pt idx="36">
                  <c:v>4.01567347535729E-3</c:v>
                </c:pt>
                <c:pt idx="37">
                  <c:v>3.9878198846644199E-3</c:v>
                </c:pt>
                <c:pt idx="38">
                  <c:v>3.9600468768139696E-3</c:v>
                </c:pt>
                <c:pt idx="39">
                  <c:v>3.9323606646510401E-3</c:v>
                </c:pt>
                <c:pt idx="40">
                  <c:v>3.90476741067058E-3</c:v>
                </c:pt>
                <c:pt idx="41">
                  <c:v>3.8772732229219002E-3</c:v>
                </c:pt>
                <c:pt idx="42">
                  <c:v>3.8498841509135E-3</c:v>
                </c:pt>
                <c:pt idx="43">
                  <c:v>3.8226061815225601E-3</c:v>
                </c:pt>
                <c:pt idx="44">
                  <c:v>3.7954452349133602E-3</c:v>
                </c:pt>
                <c:pt idx="45">
                  <c:v>3.7684071604696802E-3</c:v>
                </c:pt>
                <c:pt idx="46">
                  <c:v>3.7414977327455902E-3</c:v>
                </c:pt>
                <c:pt idx="47">
                  <c:v>3.7147226474391099E-3</c:v>
                </c:pt>
                <c:pt idx="48">
                  <c:v>3.6880875173939702E-3</c:v>
                </c:pt>
                <c:pt idx="49">
                  <c:v>3.6615978686339299E-3</c:v>
                </c:pt>
                <c:pt idx="50">
                  <c:v>3.6352591364343201E-3</c:v>
                </c:pt>
                <c:pt idx="51">
                  <c:v>3.6090766614359699E-3</c:v>
                </c:pt>
                <c:pt idx="52">
                  <c:v>3.5830556858059701E-3</c:v>
                </c:pt>
                <c:pt idx="53">
                  <c:v>3.55720134945019E-3</c:v>
                </c:pt>
                <c:pt idx="54">
                  <c:v>3.5315186862825E-3</c:v>
                </c:pt>
                <c:pt idx="55">
                  <c:v>3.5060126205550498E-3</c:v>
                </c:pt>
                <c:pt idx="56">
                  <c:v>3.4806879632547998E-3</c:v>
                </c:pt>
                <c:pt idx="57">
                  <c:v>3.45554940857047E-3</c:v>
                </c:pt>
                <c:pt idx="58">
                  <c:v>3.4306015304350701E-3</c:v>
                </c:pt>
                <c:pt idx="59">
                  <c:v>3.40584877914835E-3</c:v>
                </c:pt>
                <c:pt idx="60">
                  <c:v>3.3812954780831502E-3</c:v>
                </c:pt>
                <c:pt idx="61">
                  <c:v>3.3569458204814298E-3</c:v>
                </c:pt>
                <c:pt idx="62">
                  <c:v>3.3328038663425902E-3</c:v>
                </c:pt>
                <c:pt idx="63">
                  <c:v>3.30887353940986E-3</c:v>
                </c:pt>
                <c:pt idx="64">
                  <c:v>3.2851586242578601E-3</c:v>
                </c:pt>
                <c:pt idx="65">
                  <c:v>3.26166276348596E-3</c:v>
                </c:pt>
                <c:pt idx="66">
                  <c:v>3.2383894550210399E-3</c:v>
                </c:pt>
                <c:pt idx="67">
                  <c:v>3.2153420495334602E-3</c:v>
                </c:pt>
                <c:pt idx="68">
                  <c:v>3.1925237479703099E-3</c:v>
                </c:pt>
                <c:pt idx="69">
                  <c:v>3.1699375992085602E-3</c:v>
                </c:pt>
                <c:pt idx="70">
                  <c:v>3.1475864978324402E-3</c:v>
                </c:pt>
                <c:pt idx="71">
                  <c:v>3.1254731820376E-3</c:v>
                </c:pt>
                <c:pt idx="72">
                  <c:v>3.1036002316652501E-3</c:v>
                </c:pt>
                <c:pt idx="73">
                  <c:v>3.0819700663692801E-3</c:v>
                </c:pt>
                <c:pt idx="74">
                  <c:v>3.06058494391871E-3</c:v>
                </c:pt>
                <c:pt idx="75">
                  <c:v>3.0394469586384099E-3</c:v>
                </c:pt>
                <c:pt idx="76">
                  <c:v>3.0185580399898601E-3</c:v>
                </c:pt>
                <c:pt idx="77">
                  <c:v>2.99791995129456E-3</c:v>
                </c:pt>
                <c:pt idx="78">
                  <c:v>2.9775342886015801E-3</c:v>
                </c:pt>
                <c:pt idx="79">
                  <c:v>2.9574024797013299E-3</c:v>
                </c:pt>
                <c:pt idx="80">
                  <c:v>2.9375257832865999E-3</c:v>
                </c:pt>
                <c:pt idx="81">
                  <c:v>2.9179052882625498E-3</c:v>
                </c:pt>
                <c:pt idx="82">
                  <c:v>2.8985419132065899E-3</c:v>
                </c:pt>
                <c:pt idx="83">
                  <c:v>2.8794364059788E-3</c:v>
                </c:pt>
                <c:pt idx="84">
                  <c:v>2.8605893434838501E-3</c:v>
                </c:pt>
                <c:pt idx="85">
                  <c:v>2.84200113158452E-3</c:v>
                </c:pt>
                <c:pt idx="86">
                  <c:v>2.8236720051673099E-3</c:v>
                </c:pt>
                <c:pt idx="87">
                  <c:v>2.8056020283597398E-3</c:v>
                </c:pt>
                <c:pt idx="88">
                  <c:v>2.7877910948995699E-3</c:v>
                </c:pt>
                <c:pt idx="89">
                  <c:v>2.7702389286548799E-3</c:v>
                </c:pt>
                <c:pt idx="90">
                  <c:v>2.7529450842948798E-3</c:v>
                </c:pt>
                <c:pt idx="91">
                  <c:v>2.73590894811008E-3</c:v>
                </c:pt>
                <c:pt idx="92">
                  <c:v>2.7191297389810398E-3</c:v>
                </c:pt>
                <c:pt idx="93">
                  <c:v>2.7026065094941402E-3</c:v>
                </c:pt>
                <c:pt idx="94">
                  <c:v>2.6863381472027898E-3</c:v>
                </c:pt>
                <c:pt idx="95">
                  <c:v>2.6703233760326998E-3</c:v>
                </c:pt>
                <c:pt idx="96">
                  <c:v>2.6545607578285402E-3</c:v>
                </c:pt>
                <c:pt idx="97">
                  <c:v>2.63904869404057E-3</c:v>
                </c:pt>
                <c:pt idx="98">
                  <c:v>2.6237854275484099E-3</c:v>
                </c:pt>
                <c:pt idx="99">
                  <c:v>2.6087690446195198E-3</c:v>
                </c:pt>
                <c:pt idx="100">
                  <c:v>2.5939974769999402E-3</c:v>
                </c:pt>
                <c:pt idx="101">
                  <c:v>2.5794685041337002E-3</c:v>
                </c:pt>
                <c:pt idx="102">
                  <c:v>2.5651797555086E-3</c:v>
                </c:pt>
                <c:pt idx="103">
                  <c:v>2.5511287131246502E-3</c:v>
                </c:pt>
                <c:pt idx="104">
                  <c:v>2.5373127140819701E-3</c:v>
                </c:pt>
                <c:pt idx="105">
                  <c:v>2.5237289532844E-3</c:v>
                </c:pt>
                <c:pt idx="106">
                  <c:v>2.5103744862553E-3</c:v>
                </c:pt>
                <c:pt idx="107">
                  <c:v>2.4972462320617798E-3</c:v>
                </c:pt>
                <c:pt idx="108">
                  <c:v>2.4843409763431299E-3</c:v>
                </c:pt>
                <c:pt idx="109">
                  <c:v>2.4716553744397502E-3</c:v>
                </c:pt>
                <c:pt idx="110">
                  <c:v>2.4591859546180999E-3</c:v>
                </c:pt>
                <c:pt idx="111">
                  <c:v>2.4469291213873199E-3</c:v>
                </c:pt>
                <c:pt idx="112">
                  <c:v>2.4348811589037598E-3</c:v>
                </c:pt>
                <c:pt idx="113">
                  <c:v>2.4230382344580599E-3</c:v>
                </c:pt>
                <c:pt idx="114">
                  <c:v>2.41139640204117E-3</c:v>
                </c:pt>
                <c:pt idx="115">
                  <c:v>2.3999516059838299E-3</c:v>
                </c:pt>
                <c:pt idx="116">
                  <c:v>2.3886996846656599E-3</c:v>
                </c:pt>
                <c:pt idx="117">
                  <c:v>2.37763637428856E-3</c:v>
                </c:pt>
                <c:pt idx="118">
                  <c:v>2.3667573127100802E-3</c:v>
                </c:pt>
                <c:pt idx="119">
                  <c:v>2.3560580433318202E-3</c:v>
                </c:pt>
                <c:pt idx="120">
                  <c:v>2.3455340190379598E-3</c:v>
                </c:pt>
                <c:pt idx="121">
                  <c:v>2.3351806061793802E-3</c:v>
                </c:pt>
                <c:pt idx="122">
                  <c:v>2.3249930885985001E-3</c:v>
                </c:pt>
                <c:pt idx="123">
                  <c:v>2.3149666716897502E-3</c:v>
                </c:pt>
                <c:pt idx="124">
                  <c:v>2.3050964864913702E-3</c:v>
                </c:pt>
                <c:pt idx="125">
                  <c:v>2.2953775938035102E-3</c:v>
                </c:pt>
                <c:pt idx="126">
                  <c:v>2.28580498832764E-3</c:v>
                </c:pt>
                <c:pt idx="127">
                  <c:v>2.2763736028232301E-3</c:v>
                </c:pt>
                <c:pt idx="128">
                  <c:v>2.2670783122765298E-3</c:v>
                </c:pt>
                <c:pt idx="129">
                  <c:v>2.2579139380769601E-3</c:v>
                </c:pt>
                <c:pt idx="130">
                  <c:v>2.2488752521965701E-3</c:v>
                </c:pt>
                <c:pt idx="131">
                  <c:v>2.23995698136845E-3</c:v>
                </c:pt>
                <c:pt idx="132">
                  <c:v>2.2311538112589702E-3</c:v>
                </c:pt>
                <c:pt idx="133">
                  <c:v>2.22246039063034E-3</c:v>
                </c:pt>
                <c:pt idx="134">
                  <c:v>2.2138713354886499E-3</c:v>
                </c:pt>
                <c:pt idx="135">
                  <c:v>2.20538123321365E-3</c:v>
                </c:pt>
                <c:pt idx="136">
                  <c:v>2.1969846466657998E-3</c:v>
                </c:pt>
                <c:pt idx="137">
                  <c:v>2.1886761182671301E-3</c:v>
                </c:pt>
                <c:pt idx="138">
                  <c:v>2.18045017405194E-3</c:v>
                </c:pt>
                <c:pt idx="139">
                  <c:v>2.1723013276831E-3</c:v>
                </c:pt>
                <c:pt idx="140">
                  <c:v>2.16422408443124E-3</c:v>
                </c:pt>
                <c:pt idx="141">
                  <c:v>2.1562129451125202E-3</c:v>
                </c:pt>
                <c:pt idx="142">
                  <c:v>2.14826240998214E-3</c:v>
                </c:pt>
                <c:pt idx="143">
                  <c:v>2.1403669825800198E-3</c:v>
                </c:pt>
                <c:pt idx="144">
                  <c:v>2.1325211735257702E-3</c:v>
                </c:pt>
                <c:pt idx="145">
                  <c:v>2.12471950425974E-3</c:v>
                </c:pt>
                <c:pt idx="146">
                  <c:v>2.11695651072746E-3</c:v>
                </c:pt>
                <c:pt idx="147">
                  <c:v>2.10922674700465E-3</c:v>
                </c:pt>
                <c:pt idx="148">
                  <c:v>2.1015247888603599E-3</c:v>
                </c:pt>
                <c:pt idx="149">
                  <c:v>2.09384523725532E-3</c:v>
                </c:pt>
                <c:pt idx="150">
                  <c:v>2.0861827217739499E-3</c:v>
                </c:pt>
                <c:pt idx="151">
                  <c:v>2.0785319039871601E-3</c:v>
                </c:pt>
                <c:pt idx="152">
                  <c:v>2.0708874807441602E-3</c:v>
                </c:pt>
                <c:pt idx="153">
                  <c:v>2.0632441873915E-3</c:v>
                </c:pt>
                <c:pt idx="154">
                  <c:v>2.05559680091721E-3</c:v>
                </c:pt>
                <c:pt idx="155">
                  <c:v>2.0479401430188501E-3</c:v>
                </c:pt>
                <c:pt idx="156">
                  <c:v>2.0402690830935398E-3</c:v>
                </c:pt>
                <c:pt idx="157">
                  <c:v>2.03257854114897E-3</c:v>
                </c:pt>
                <c:pt idx="158">
                  <c:v>2.02486349063384E-3</c:v>
                </c:pt>
                <c:pt idx="159">
                  <c:v>2.0171189611868198E-3</c:v>
                </c:pt>
                <c:pt idx="160">
                  <c:v>2.0093400413030301E-3</c:v>
                </c:pt>
                <c:pt idx="161">
                  <c:v>2.0015218809171001E-3</c:v>
                </c:pt>
                <c:pt idx="162">
                  <c:v>1.9936596939021298E-3</c:v>
                </c:pt>
                <c:pt idx="163">
                  <c:v>1.9857487604840302E-3</c:v>
                </c:pt>
                <c:pt idx="164">
                  <c:v>1.9777844295705998E-3</c:v>
                </c:pt>
                <c:pt idx="165">
                  <c:v>1.96976212099516E-3</c:v>
                </c:pt>
                <c:pt idx="166">
                  <c:v>1.9616773276741701E-3</c:v>
                </c:pt>
                <c:pt idx="167">
                  <c:v>1.9535256176792699E-3</c:v>
                </c:pt>
                <c:pt idx="168">
                  <c:v>1.9453026362229199E-3</c:v>
                </c:pt>
                <c:pt idx="169">
                  <c:v>1.9370041075584001E-3</c:v>
                </c:pt>
                <c:pt idx="170">
                  <c:v>1.9286258367940501E-3</c:v>
                </c:pt>
                <c:pt idx="171">
                  <c:v>1.92016371162197E-3</c:v>
                </c:pt>
                <c:pt idx="172">
                  <c:v>1.91161370396155E-3</c:v>
                </c:pt>
                <c:pt idx="173">
                  <c:v>1.9029718715185501E-3</c:v>
                </c:pt>
                <c:pt idx="174">
                  <c:v>1.8942343592598899E-3</c:v>
                </c:pt>
                <c:pt idx="175">
                  <c:v>1.8853974008050201E-3</c:v>
                </c:pt>
                <c:pt idx="176">
                  <c:v>1.8764573197345201E-3</c:v>
                </c:pt>
                <c:pt idx="177">
                  <c:v>1.86741053081668E-3</c:v>
                </c:pt>
                <c:pt idx="178">
                  <c:v>1.85825354115284E-3</c:v>
                </c:pt>
                <c:pt idx="179">
                  <c:v>1.84898295124276E-3</c:v>
                </c:pt>
                <c:pt idx="180">
                  <c:v>1.8395954559705201E-3</c:v>
                </c:pt>
                <c:pt idx="181">
                  <c:v>1.83008784551227E-3</c:v>
                </c:pt>
                <c:pt idx="182">
                  <c:v>1.82045700616701E-3</c:v>
                </c:pt>
                <c:pt idx="183">
                  <c:v>1.81069992111136E-3</c:v>
                </c:pt>
                <c:pt idx="184">
                  <c:v>1.8008136710796099E-3</c:v>
                </c:pt>
                <c:pt idx="185">
                  <c:v>1.79079543497045E-3</c:v>
                </c:pt>
                <c:pt idx="186">
                  <c:v>1.7806424903813701E-3</c:v>
                </c:pt>
                <c:pt idx="187">
                  <c:v>1.7703522140724501E-3</c:v>
                </c:pt>
                <c:pt idx="188">
                  <c:v>1.7599220823605001E-3</c:v>
                </c:pt>
                <c:pt idx="189">
                  <c:v>1.74934967144551E-3</c:v>
                </c:pt>
                <c:pt idx="190">
                  <c:v>1.7386326576701899E-3</c:v>
                </c:pt>
                <c:pt idx="191">
                  <c:v>1.7277688177146299E-3</c:v>
                </c:pt>
                <c:pt idx="192">
                  <c:v>1.71675602872726E-3</c:v>
                </c:pt>
                <c:pt idx="193">
                  <c:v>1.70559226839378E-3</c:v>
                </c:pt>
                <c:pt idx="194">
                  <c:v>1.6942756149454701E-3</c:v>
                </c:pt>
                <c:pt idx="195">
                  <c:v>1.6828042471083899E-3</c:v>
                </c:pt>
                <c:pt idx="196">
                  <c:v>1.6711764439954601E-3</c:v>
                </c:pt>
                <c:pt idx="197">
                  <c:v>1.6593905849421099E-3</c:v>
                </c:pt>
                <c:pt idx="198">
                  <c:v>1.6474451492881101E-3</c:v>
                </c:pt>
                <c:pt idx="199">
                  <c:v>1.63533871610636E-3</c:v>
                </c:pt>
                <c:pt idx="200">
                  <c:v>1.62306996388049E-3</c:v>
                </c:pt>
                <c:pt idx="201">
                  <c:v>1.6106376701331001E-3</c:v>
                </c:pt>
                <c:pt idx="202">
                  <c:v>1.5980407110057001E-3</c:v>
                </c:pt>
                <c:pt idx="203">
                  <c:v>1.5852780607923599E-3</c:v>
                </c:pt>
                <c:pt idx="204">
                  <c:v>1.5723487914283099E-3</c:v>
                </c:pt>
                <c:pt idx="205">
                  <c:v>1.55925207193549E-3</c:v>
                </c:pt>
                <c:pt idx="206">
                  <c:v>1.5459871678259001E-3</c:v>
                </c:pt>
                <c:pt idx="207">
                  <c:v>1.53255344046493E-3</c:v>
                </c:pt>
                <c:pt idx="208">
                  <c:v>1.51895034639582E-3</c:v>
                </c:pt>
                <c:pt idx="209">
                  <c:v>1.50517743662686E-3</c:v>
                </c:pt>
                <c:pt idx="210">
                  <c:v>1.4912343558828099E-3</c:v>
                </c:pt>
                <c:pt idx="211">
                  <c:v>1.4771208418219201E-3</c:v>
                </c:pt>
                <c:pt idx="212">
                  <c:v>1.4628367242200499E-3</c:v>
                </c:pt>
                <c:pt idx="213">
                  <c:v>1.4483819241233899E-3</c:v>
                </c:pt>
                <c:pt idx="214">
                  <c:v>1.43375645297088E-3</c:v>
                </c:pt>
                <c:pt idx="215">
                  <c:v>1.41896041168819E-3</c:v>
                </c:pt>
                <c:pt idx="216">
                  <c:v>1.4039939897539501E-3</c:v>
                </c:pt>
                <c:pt idx="217">
                  <c:v>1.3888574642402099E-3</c:v>
                </c:pt>
                <c:pt idx="218">
                  <c:v>1.3735511988278799E-3</c:v>
                </c:pt>
                <c:pt idx="219">
                  <c:v>1.35807564279884E-3</c:v>
                </c:pt>
                <c:pt idx="220">
                  <c:v>1.3424313300055299E-3</c:v>
                </c:pt>
                <c:pt idx="221">
                  <c:v>1.3266188778198E-3</c:v>
                </c:pt>
                <c:pt idx="222">
                  <c:v>1.3106389860613099E-3</c:v>
                </c:pt>
                <c:pt idx="223">
                  <c:v>1.29449243590774E-3</c:v>
                </c:pt>
                <c:pt idx="224">
                  <c:v>1.2781800887868499E-3</c:v>
                </c:pt>
                <c:pt idx="225">
                  <c:v>1.2617028852524E-3</c:v>
                </c:pt>
                <c:pt idx="226">
                  <c:v>1.2450618438440699E-3</c:v>
                </c:pt>
                <c:pt idx="227">
                  <c:v>1.2282580599333199E-3</c:v>
                </c:pt>
                <c:pt idx="228">
                  <c:v>1.2112927045554399E-3</c:v>
                </c:pt>
                <c:pt idx="229">
                  <c:v>1.1941670232291899E-3</c:v>
                </c:pt>
                <c:pt idx="230">
                  <c:v>1.17688233476473E-3</c:v>
                </c:pt>
                <c:pt idx="231">
                  <c:v>1.15944003006092E-3</c:v>
                </c:pt>
                <c:pt idx="232">
                  <c:v>1.14184157089248E-3</c:v>
                </c:pt>
                <c:pt idx="233">
                  <c:v>1.1240884886884899E-3</c:v>
                </c:pt>
                <c:pt idx="234">
                  <c:v>1.1061823833023901E-3</c:v>
                </c:pt>
                <c:pt idx="235">
                  <c:v>1.0881249217744801E-3</c:v>
                </c:pt>
                <c:pt idx="236">
                  <c:v>1.06991783708781E-3</c:v>
                </c:pt>
                <c:pt idx="237">
                  <c:v>1.0515629269179901E-3</c:v>
                </c:pt>
                <c:pt idx="238">
                  <c:v>1.0330620523776399E-3</c:v>
                </c:pt>
                <c:pt idx="239">
                  <c:v>1.0144171367560001E-3</c:v>
                </c:pt>
                <c:pt idx="240">
                  <c:v>9.9563016425468403E-4</c:v>
                </c:pt>
                <c:pt idx="241">
                  <c:v>9.7670317871976402E-4</c:v>
                </c:pt>
                <c:pt idx="242">
                  <c:v>9.57638282370735E-4</c:v>
                </c:pt>
                <c:pt idx="243">
                  <c:v>9.3843763452756295E-4</c:v>
                </c:pt>
                <c:pt idx="244">
                  <c:v>9.1910345033506503E-4</c:v>
                </c:pt>
                <c:pt idx="245">
                  <c:v>8.9963799948647504E-4</c:v>
                </c:pt>
                <c:pt idx="246">
                  <c:v>8.8004360494559801E-4</c:v>
                </c:pt>
                <c:pt idx="247">
                  <c:v>8.6032264166860395E-4</c:v>
                </c:pt>
                <c:pt idx="248">
                  <c:v>8.4047753532526302E-4</c:v>
                </c:pt>
                <c:pt idx="249">
                  <c:v>8.2051076102083304E-4</c:v>
                </c:pt>
                <c:pt idx="250">
                  <c:v>8.0042484201775499E-4</c:v>
                </c:pt>
                <c:pt idx="251">
                  <c:v>7.8022234845889099E-4</c:v>
                </c:pt>
                <c:pt idx="252">
                  <c:v>7.5990589609115805E-4</c:v>
                </c:pt>
                <c:pt idx="253">
                  <c:v>7.3947814499100695E-4</c:v>
                </c:pt>
                <c:pt idx="254">
                  <c:v>7.18941798291246E-4</c:v>
                </c:pt>
                <c:pt idx="255">
                  <c:v>6.9829960090957903E-4</c:v>
                </c:pt>
                <c:pt idx="256">
                  <c:v>6.7755433827946404E-4</c:v>
                </c:pt>
                <c:pt idx="257">
                  <c:v>6.5670883508281398E-4</c:v>
                </c:pt>
                <c:pt idx="258">
                  <c:v>6.35765953985165E-4</c:v>
                </c:pt>
                <c:pt idx="259">
                  <c:v>6.1472859437335103E-4</c:v>
                </c:pt>
                <c:pt idx="260">
                  <c:v>5.9359969109568805E-4</c:v>
                </c:pt>
                <c:pt idx="261">
                  <c:v>5.72382213204707E-4</c:v>
                </c:pt>
                <c:pt idx="262">
                  <c:v>5.5107916270287504E-4</c:v>
                </c:pt>
                <c:pt idx="263">
                  <c:v>5.2969357329098903E-4</c:v>
                </c:pt>
                <c:pt idx="264">
                  <c:v>5.0822850911928102E-4</c:v>
                </c:pt>
                <c:pt idx="265">
                  <c:v>4.8668706354171299E-4</c:v>
                </c:pt>
                <c:pt idx="266">
                  <c:v>4.6507235787271499E-4</c:v>
                </c:pt>
                <c:pt idx="267">
                  <c:v>4.43387540147264E-4</c:v>
                </c:pt>
                <c:pt idx="268">
                  <c:v>4.2163578388335797E-4</c:v>
                </c:pt>
                <c:pt idx="269">
                  <c:v>3.9982028684776299E-4</c:v>
                </c:pt>
                <c:pt idx="270">
                  <c:v>3.7794426982401498E-4</c:v>
                </c:pt>
                <c:pt idx="271">
                  <c:v>3.5601097538357602E-4</c:v>
                </c:pt>
                <c:pt idx="272">
                  <c:v>3.3402366665936202E-4</c:v>
                </c:pt>
                <c:pt idx="273">
                  <c:v>3.11985626121968E-4</c:v>
                </c:pt>
                <c:pt idx="274">
                  <c:v>2.8990015435818899E-4</c:v>
                </c:pt>
                <c:pt idx="275">
                  <c:v>2.6777056885202198E-4</c:v>
                </c:pt>
                <c:pt idx="276">
                  <c:v>2.4560020276781502E-4</c:v>
                </c:pt>
                <c:pt idx="277">
                  <c:v>2.23392403735624E-4</c:v>
                </c:pt>
                <c:pt idx="278">
                  <c:v>2.0115053263847899E-4</c:v>
                </c:pt>
                <c:pt idx="279">
                  <c:v>1.7887796240145801E-4</c:v>
                </c:pt>
                <c:pt idx="280">
                  <c:v>1.5657807678259899E-4</c:v>
                </c:pt>
                <c:pt idx="281">
                  <c:v>1.34254269165128E-4</c:v>
                </c:pt>
                <c:pt idx="282">
                  <c:v>1.119099413514E-4</c:v>
                </c:pt>
                <c:pt idx="283" formatCode="0.00E+00">
                  <c:v>8.9548502357692002E-5</c:v>
                </c:pt>
                <c:pt idx="284" formatCode="0.00E+00">
                  <c:v>6.7173367210293696E-5</c:v>
                </c:pt>
                <c:pt idx="285" formatCode="0.00E+00">
                  <c:v>4.4787955742517398E-5</c:v>
                </c:pt>
                <c:pt idx="286" formatCode="0.00E+00">
                  <c:v>2.2395691392229599E-5</c:v>
                </c:pt>
                <c:pt idx="287">
                  <c:v>0</c:v>
                </c:pt>
                <c:pt idx="288" formatCode="0.00E+00">
                  <c:v>-2.2395691392229599E-5</c:v>
                </c:pt>
                <c:pt idx="289" formatCode="0.00E+00">
                  <c:v>-4.4787955742517398E-5</c:v>
                </c:pt>
                <c:pt idx="290" formatCode="0.00E+00">
                  <c:v>-6.7173367210300594E-5</c:v>
                </c:pt>
                <c:pt idx="291" formatCode="0.00E+00">
                  <c:v>-8.9548502357692002E-5</c:v>
                </c:pt>
                <c:pt idx="292">
                  <c:v>-1.119099413514E-4</c:v>
                </c:pt>
                <c:pt idx="293">
                  <c:v>-1.34254269165128E-4</c:v>
                </c:pt>
                <c:pt idx="294">
                  <c:v>-1.5657807678259899E-4</c:v>
                </c:pt>
                <c:pt idx="295">
                  <c:v>-1.7887796240145801E-4</c:v>
                </c:pt>
                <c:pt idx="296">
                  <c:v>-2.0115053263847899E-4</c:v>
                </c:pt>
                <c:pt idx="297">
                  <c:v>-2.23392403735624E-4</c:v>
                </c:pt>
                <c:pt idx="298">
                  <c:v>-2.4560020276781502E-4</c:v>
                </c:pt>
                <c:pt idx="299">
                  <c:v>-2.6777056885202198E-4</c:v>
                </c:pt>
                <c:pt idx="300">
                  <c:v>-2.8990015435819598E-4</c:v>
                </c:pt>
                <c:pt idx="301">
                  <c:v>-3.11985626121968E-4</c:v>
                </c:pt>
                <c:pt idx="302">
                  <c:v>-3.3402366665936202E-4</c:v>
                </c:pt>
                <c:pt idx="303">
                  <c:v>-3.5601097538357602E-4</c:v>
                </c:pt>
                <c:pt idx="304">
                  <c:v>-3.7794426982401498E-4</c:v>
                </c:pt>
                <c:pt idx="305">
                  <c:v>-3.9982028684776299E-4</c:v>
                </c:pt>
                <c:pt idx="306">
                  <c:v>-4.2163578388336502E-4</c:v>
                </c:pt>
                <c:pt idx="307">
                  <c:v>-4.43387540147264E-4</c:v>
                </c:pt>
                <c:pt idx="308">
                  <c:v>-4.6507235787271499E-4</c:v>
                </c:pt>
                <c:pt idx="309">
                  <c:v>-4.8668706354171299E-4</c:v>
                </c:pt>
                <c:pt idx="310">
                  <c:v>-5.0822850911928102E-4</c:v>
                </c:pt>
                <c:pt idx="311">
                  <c:v>-5.2969357329098903E-4</c:v>
                </c:pt>
                <c:pt idx="312">
                  <c:v>-5.5107916270287504E-4</c:v>
                </c:pt>
                <c:pt idx="313">
                  <c:v>-5.72382213204707E-4</c:v>
                </c:pt>
                <c:pt idx="314">
                  <c:v>-5.9359969109568805E-4</c:v>
                </c:pt>
                <c:pt idx="315">
                  <c:v>-6.1472859437335103E-4</c:v>
                </c:pt>
                <c:pt idx="316">
                  <c:v>-6.35765953985165E-4</c:v>
                </c:pt>
                <c:pt idx="317">
                  <c:v>-6.5670883508281398E-4</c:v>
                </c:pt>
                <c:pt idx="318">
                  <c:v>-6.7755433827946404E-4</c:v>
                </c:pt>
                <c:pt idx="319">
                  <c:v>-6.9829960090957903E-4</c:v>
                </c:pt>
                <c:pt idx="320">
                  <c:v>-7.1894179829123895E-4</c:v>
                </c:pt>
                <c:pt idx="321">
                  <c:v>-7.3947814499100695E-4</c:v>
                </c:pt>
                <c:pt idx="322">
                  <c:v>-7.5990589609115805E-4</c:v>
                </c:pt>
                <c:pt idx="323">
                  <c:v>-7.8022234845889099E-4</c:v>
                </c:pt>
                <c:pt idx="324">
                  <c:v>-8.0042484201775499E-4</c:v>
                </c:pt>
                <c:pt idx="325">
                  <c:v>-8.2051076102083304E-4</c:v>
                </c:pt>
                <c:pt idx="326">
                  <c:v>-8.4047753532526302E-4</c:v>
                </c:pt>
                <c:pt idx="327">
                  <c:v>-8.6032264166860395E-4</c:v>
                </c:pt>
                <c:pt idx="328">
                  <c:v>-8.8004360494559801E-4</c:v>
                </c:pt>
                <c:pt idx="329">
                  <c:v>-8.9963799948647504E-4</c:v>
                </c:pt>
                <c:pt idx="330">
                  <c:v>-9.1910345033506503E-4</c:v>
                </c:pt>
                <c:pt idx="331">
                  <c:v>-9.3843763452756295E-4</c:v>
                </c:pt>
                <c:pt idx="332">
                  <c:v>-9.5763828237074898E-4</c:v>
                </c:pt>
                <c:pt idx="333">
                  <c:v>-9.7670317871976402E-4</c:v>
                </c:pt>
                <c:pt idx="334">
                  <c:v>-9.9563016425468403E-4</c:v>
                </c:pt>
                <c:pt idx="335">
                  <c:v>-1.0144171367560001E-3</c:v>
                </c:pt>
                <c:pt idx="336">
                  <c:v>-1.0330620523776399E-3</c:v>
                </c:pt>
                <c:pt idx="337">
                  <c:v>-1.0515629269179901E-3</c:v>
                </c:pt>
                <c:pt idx="338">
                  <c:v>-1.06991783708781E-3</c:v>
                </c:pt>
                <c:pt idx="339">
                  <c:v>-1.0881249217744801E-3</c:v>
                </c:pt>
                <c:pt idx="340">
                  <c:v>-1.1061823833023901E-3</c:v>
                </c:pt>
                <c:pt idx="341">
                  <c:v>-1.1240884886884899E-3</c:v>
                </c:pt>
                <c:pt idx="342">
                  <c:v>-1.14184157089248E-3</c:v>
                </c:pt>
                <c:pt idx="343">
                  <c:v>-1.15944003006093E-3</c:v>
                </c:pt>
                <c:pt idx="344">
                  <c:v>-1.17688233476473E-3</c:v>
                </c:pt>
                <c:pt idx="345">
                  <c:v>-1.1941670232291899E-3</c:v>
                </c:pt>
                <c:pt idx="346">
                  <c:v>-1.2112927045554399E-3</c:v>
                </c:pt>
                <c:pt idx="347">
                  <c:v>-1.2282580599333199E-3</c:v>
                </c:pt>
                <c:pt idx="348">
                  <c:v>-1.2450618438440699E-3</c:v>
                </c:pt>
                <c:pt idx="349">
                  <c:v>-1.2617028852524E-3</c:v>
                </c:pt>
                <c:pt idx="350">
                  <c:v>-1.2781800887868499E-3</c:v>
                </c:pt>
                <c:pt idx="351">
                  <c:v>-1.29449243590775E-3</c:v>
                </c:pt>
                <c:pt idx="352">
                  <c:v>-1.3106389860613099E-3</c:v>
                </c:pt>
                <c:pt idx="353">
                  <c:v>-1.3266188778198E-3</c:v>
                </c:pt>
                <c:pt idx="354">
                  <c:v>-1.3424313300055501E-3</c:v>
                </c:pt>
                <c:pt idx="355">
                  <c:v>-1.35807564279884E-3</c:v>
                </c:pt>
                <c:pt idx="356">
                  <c:v>-1.3735511988278899E-3</c:v>
                </c:pt>
                <c:pt idx="357">
                  <c:v>-1.3888574642402099E-3</c:v>
                </c:pt>
                <c:pt idx="358">
                  <c:v>-1.4039939897539601E-3</c:v>
                </c:pt>
                <c:pt idx="359">
                  <c:v>-1.41896041168819E-3</c:v>
                </c:pt>
                <c:pt idx="360">
                  <c:v>-1.43375645297088E-3</c:v>
                </c:pt>
                <c:pt idx="361">
                  <c:v>-1.4483819241233899E-3</c:v>
                </c:pt>
                <c:pt idx="362">
                  <c:v>-1.4628367242200499E-3</c:v>
                </c:pt>
                <c:pt idx="363">
                  <c:v>-1.4771208418219201E-3</c:v>
                </c:pt>
                <c:pt idx="364">
                  <c:v>-1.4912343558828099E-3</c:v>
                </c:pt>
                <c:pt idx="365">
                  <c:v>-1.50517743662686E-3</c:v>
                </c:pt>
                <c:pt idx="366">
                  <c:v>-1.51895034639582E-3</c:v>
                </c:pt>
                <c:pt idx="367">
                  <c:v>-1.53255344046493E-3</c:v>
                </c:pt>
                <c:pt idx="368">
                  <c:v>-1.5459871678259001E-3</c:v>
                </c:pt>
                <c:pt idx="369">
                  <c:v>-1.55925207193549E-3</c:v>
                </c:pt>
                <c:pt idx="370">
                  <c:v>-1.5723487914283099E-3</c:v>
                </c:pt>
                <c:pt idx="371">
                  <c:v>-1.5852780607923599E-3</c:v>
                </c:pt>
                <c:pt idx="372">
                  <c:v>-1.59804071100571E-3</c:v>
                </c:pt>
                <c:pt idx="373">
                  <c:v>-1.6106376701331001E-3</c:v>
                </c:pt>
                <c:pt idx="374">
                  <c:v>-1.62306996388049E-3</c:v>
                </c:pt>
                <c:pt idx="375">
                  <c:v>-1.63533871610637E-3</c:v>
                </c:pt>
                <c:pt idx="376">
                  <c:v>-1.6474451492881101E-3</c:v>
                </c:pt>
                <c:pt idx="377">
                  <c:v>-1.6593905849421099E-3</c:v>
                </c:pt>
                <c:pt idx="378">
                  <c:v>-1.6711764439954601E-3</c:v>
                </c:pt>
                <c:pt idx="379">
                  <c:v>-1.6828042471083899E-3</c:v>
                </c:pt>
                <c:pt idx="380">
                  <c:v>-1.6942756149454601E-3</c:v>
                </c:pt>
                <c:pt idx="381">
                  <c:v>-1.70559226839378E-3</c:v>
                </c:pt>
                <c:pt idx="382">
                  <c:v>-1.71675602872726E-3</c:v>
                </c:pt>
                <c:pt idx="383">
                  <c:v>-1.7277688177146299E-3</c:v>
                </c:pt>
                <c:pt idx="384">
                  <c:v>-1.7386326576701899E-3</c:v>
                </c:pt>
                <c:pt idx="385">
                  <c:v>-1.74934967144551E-3</c:v>
                </c:pt>
                <c:pt idx="386">
                  <c:v>-1.7599220823605001E-3</c:v>
                </c:pt>
                <c:pt idx="387">
                  <c:v>-1.7703522140724501E-3</c:v>
                </c:pt>
                <c:pt idx="388">
                  <c:v>-1.7806424903813801E-3</c:v>
                </c:pt>
                <c:pt idx="389">
                  <c:v>-1.79079543497045E-3</c:v>
                </c:pt>
                <c:pt idx="390">
                  <c:v>-1.8008136710796099E-3</c:v>
                </c:pt>
                <c:pt idx="391">
                  <c:v>-1.81069992111135E-3</c:v>
                </c:pt>
                <c:pt idx="392">
                  <c:v>-1.82045700616701E-3</c:v>
                </c:pt>
                <c:pt idx="393">
                  <c:v>-1.83008784551227E-3</c:v>
                </c:pt>
                <c:pt idx="394">
                  <c:v>-1.8395954559705201E-3</c:v>
                </c:pt>
                <c:pt idx="395">
                  <c:v>-1.84898295124276E-3</c:v>
                </c:pt>
                <c:pt idx="396">
                  <c:v>-1.85825354115284E-3</c:v>
                </c:pt>
                <c:pt idx="397">
                  <c:v>-1.86741053081668E-3</c:v>
                </c:pt>
                <c:pt idx="398">
                  <c:v>-1.8764573197345301E-3</c:v>
                </c:pt>
                <c:pt idx="399">
                  <c:v>-1.88539740080503E-3</c:v>
                </c:pt>
                <c:pt idx="400">
                  <c:v>-1.8942343592598899E-3</c:v>
                </c:pt>
                <c:pt idx="401">
                  <c:v>-1.9029718715185501E-3</c:v>
                </c:pt>
                <c:pt idx="402">
                  <c:v>-1.91161370396155E-3</c:v>
                </c:pt>
                <c:pt idx="403">
                  <c:v>-1.92016371162196E-3</c:v>
                </c:pt>
                <c:pt idx="404">
                  <c:v>-1.9286258367940501E-3</c:v>
                </c:pt>
                <c:pt idx="405">
                  <c:v>-1.9370041075584001E-3</c:v>
                </c:pt>
                <c:pt idx="406">
                  <c:v>-1.94530263622291E-3</c:v>
                </c:pt>
                <c:pt idx="407">
                  <c:v>-1.9535256176792699E-3</c:v>
                </c:pt>
                <c:pt idx="408">
                  <c:v>-1.9616773276741701E-3</c:v>
                </c:pt>
                <c:pt idx="409">
                  <c:v>-1.96976212099515E-3</c:v>
                </c:pt>
                <c:pt idx="410">
                  <c:v>-1.9777844295705998E-3</c:v>
                </c:pt>
                <c:pt idx="411">
                  <c:v>-1.9857487604840302E-3</c:v>
                </c:pt>
                <c:pt idx="412">
                  <c:v>-1.9936596939021198E-3</c:v>
                </c:pt>
                <c:pt idx="413">
                  <c:v>-2.0015218809171001E-3</c:v>
                </c:pt>
                <c:pt idx="414">
                  <c:v>-2.0093400413030301E-3</c:v>
                </c:pt>
                <c:pt idx="415">
                  <c:v>-2.0171189611868198E-3</c:v>
                </c:pt>
                <c:pt idx="416">
                  <c:v>-2.02486349063385E-3</c:v>
                </c:pt>
                <c:pt idx="417">
                  <c:v>-2.03257854114897E-3</c:v>
                </c:pt>
                <c:pt idx="418">
                  <c:v>-2.0402690830935398E-3</c:v>
                </c:pt>
                <c:pt idx="419">
                  <c:v>-2.0479401430188401E-3</c:v>
                </c:pt>
                <c:pt idx="420">
                  <c:v>-2.0555968009172199E-3</c:v>
                </c:pt>
                <c:pt idx="421">
                  <c:v>-2.0632441873915E-3</c:v>
                </c:pt>
                <c:pt idx="422">
                  <c:v>-2.0708874807441602E-3</c:v>
                </c:pt>
                <c:pt idx="423">
                  <c:v>-2.0785319039871601E-3</c:v>
                </c:pt>
                <c:pt idx="424">
                  <c:v>-2.0861827217739499E-3</c:v>
                </c:pt>
                <c:pt idx="425">
                  <c:v>-2.09384523725531E-3</c:v>
                </c:pt>
                <c:pt idx="426">
                  <c:v>-2.1015247888603599E-3</c:v>
                </c:pt>
                <c:pt idx="427">
                  <c:v>-2.10922674700468E-3</c:v>
                </c:pt>
                <c:pt idx="428">
                  <c:v>-2.11695651072746E-3</c:v>
                </c:pt>
                <c:pt idx="429">
                  <c:v>-2.12471950425974E-3</c:v>
                </c:pt>
                <c:pt idx="430">
                  <c:v>-2.1325211735257702E-3</c:v>
                </c:pt>
                <c:pt idx="431">
                  <c:v>-2.1403669825800198E-3</c:v>
                </c:pt>
                <c:pt idx="432">
                  <c:v>-2.14826240998214E-3</c:v>
                </c:pt>
                <c:pt idx="433">
                  <c:v>-2.1562129451125301E-3</c:v>
                </c:pt>
                <c:pt idx="434">
                  <c:v>-2.16422408443124E-3</c:v>
                </c:pt>
                <c:pt idx="435">
                  <c:v>-2.17230132768312E-3</c:v>
                </c:pt>
                <c:pt idx="436">
                  <c:v>-2.1804501740519499E-3</c:v>
                </c:pt>
                <c:pt idx="437">
                  <c:v>-2.1886761182671301E-3</c:v>
                </c:pt>
                <c:pt idx="438">
                  <c:v>-2.1969846466657898E-3</c:v>
                </c:pt>
                <c:pt idx="439">
                  <c:v>-2.2053812332136599E-3</c:v>
                </c:pt>
                <c:pt idx="440">
                  <c:v>-2.2138713354886499E-3</c:v>
                </c:pt>
                <c:pt idx="441">
                  <c:v>-2.2224603906303201E-3</c:v>
                </c:pt>
                <c:pt idx="442">
                  <c:v>-2.2311538112589702E-3</c:v>
                </c:pt>
                <c:pt idx="443">
                  <c:v>-2.23995698136846E-3</c:v>
                </c:pt>
                <c:pt idx="444">
                  <c:v>-2.2488752521965701E-3</c:v>
                </c:pt>
                <c:pt idx="445">
                  <c:v>-2.2579139380769601E-3</c:v>
                </c:pt>
                <c:pt idx="446">
                  <c:v>-2.2670783122765402E-3</c:v>
                </c:pt>
                <c:pt idx="447">
                  <c:v>-2.2763736028232301E-3</c:v>
                </c:pt>
                <c:pt idx="448">
                  <c:v>-2.28580498832763E-3</c:v>
                </c:pt>
                <c:pt idx="449">
                  <c:v>-2.2953775938035102E-3</c:v>
                </c:pt>
                <c:pt idx="450">
                  <c:v>-2.3050964864913702E-3</c:v>
                </c:pt>
                <c:pt idx="451">
                  <c:v>-2.3149666716897601E-3</c:v>
                </c:pt>
                <c:pt idx="452">
                  <c:v>-2.3249930885985001E-3</c:v>
                </c:pt>
                <c:pt idx="453">
                  <c:v>-2.3351806061794001E-3</c:v>
                </c:pt>
                <c:pt idx="454">
                  <c:v>-2.3455340190379598E-3</c:v>
                </c:pt>
                <c:pt idx="455">
                  <c:v>-2.3560580433318202E-3</c:v>
                </c:pt>
                <c:pt idx="456">
                  <c:v>-2.3667573127100802E-3</c:v>
                </c:pt>
                <c:pt idx="457">
                  <c:v>-2.37763637428857E-3</c:v>
                </c:pt>
                <c:pt idx="458">
                  <c:v>-2.3886996846656599E-3</c:v>
                </c:pt>
                <c:pt idx="459">
                  <c:v>-2.3999516059838399E-3</c:v>
                </c:pt>
                <c:pt idx="460">
                  <c:v>-2.41139640204118E-3</c:v>
                </c:pt>
                <c:pt idx="461">
                  <c:v>-2.4230382344580599E-3</c:v>
                </c:pt>
                <c:pt idx="462">
                  <c:v>-2.4348811589037398E-3</c:v>
                </c:pt>
                <c:pt idx="463">
                  <c:v>-2.4469291213873199E-3</c:v>
                </c:pt>
                <c:pt idx="464">
                  <c:v>-2.4591859546180999E-3</c:v>
                </c:pt>
                <c:pt idx="465">
                  <c:v>-2.4716553744397701E-3</c:v>
                </c:pt>
                <c:pt idx="466">
                  <c:v>-2.4843409763431299E-3</c:v>
                </c:pt>
                <c:pt idx="467">
                  <c:v>-2.4972462320617798E-3</c:v>
                </c:pt>
                <c:pt idx="468">
                  <c:v>-2.5103744862553E-3</c:v>
                </c:pt>
                <c:pt idx="469">
                  <c:v>-2.52372895328441E-3</c:v>
                </c:pt>
                <c:pt idx="470">
                  <c:v>-2.5373127140819701E-3</c:v>
                </c:pt>
                <c:pt idx="471">
                  <c:v>-2.5511287131246398E-3</c:v>
                </c:pt>
                <c:pt idx="472">
                  <c:v>-2.5651797555085701E-3</c:v>
                </c:pt>
                <c:pt idx="473">
                  <c:v>-2.5794685041337002E-3</c:v>
                </c:pt>
                <c:pt idx="474">
                  <c:v>-2.5939974769999402E-3</c:v>
                </c:pt>
                <c:pt idx="475">
                  <c:v>-2.6087690446195298E-3</c:v>
                </c:pt>
                <c:pt idx="476">
                  <c:v>-2.6237854275483999E-3</c:v>
                </c:pt>
                <c:pt idx="477">
                  <c:v>-2.63904869404057E-3</c:v>
                </c:pt>
                <c:pt idx="478">
                  <c:v>-2.6545607578285402E-3</c:v>
                </c:pt>
                <c:pt idx="479">
                  <c:v>-2.6703233760327098E-3</c:v>
                </c:pt>
                <c:pt idx="480">
                  <c:v>-2.6863381472027898E-3</c:v>
                </c:pt>
                <c:pt idx="481">
                  <c:v>-2.7026065094941402E-3</c:v>
                </c:pt>
                <c:pt idx="482">
                  <c:v>-2.7191297389810298E-3</c:v>
                </c:pt>
                <c:pt idx="483">
                  <c:v>-2.73590894811008E-3</c:v>
                </c:pt>
                <c:pt idx="484">
                  <c:v>-2.7529450842948798E-3</c:v>
                </c:pt>
                <c:pt idx="485">
                  <c:v>-2.7702389286548899E-3</c:v>
                </c:pt>
                <c:pt idx="486">
                  <c:v>-2.7877910948995699E-3</c:v>
                </c:pt>
                <c:pt idx="487">
                  <c:v>-2.8056020283597398E-3</c:v>
                </c:pt>
                <c:pt idx="488">
                  <c:v>-2.8236720051673099E-3</c:v>
                </c:pt>
                <c:pt idx="489">
                  <c:v>-2.84200113158451E-3</c:v>
                </c:pt>
                <c:pt idx="490">
                  <c:v>-2.86058934348386E-3</c:v>
                </c:pt>
                <c:pt idx="491">
                  <c:v>-2.87943640597881E-3</c:v>
                </c:pt>
                <c:pt idx="492">
                  <c:v>-2.8985419132065999E-3</c:v>
                </c:pt>
                <c:pt idx="493">
                  <c:v>-2.9179052882625498E-3</c:v>
                </c:pt>
                <c:pt idx="494">
                  <c:v>-2.9375257832866099E-3</c:v>
                </c:pt>
                <c:pt idx="495">
                  <c:v>-2.9574024797013299E-3</c:v>
                </c:pt>
                <c:pt idx="496">
                  <c:v>-2.9775342886015801E-3</c:v>
                </c:pt>
                <c:pt idx="497">
                  <c:v>-2.99791995129457E-3</c:v>
                </c:pt>
                <c:pt idx="498">
                  <c:v>-3.0185580399898601E-3</c:v>
                </c:pt>
                <c:pt idx="499">
                  <c:v>-3.0394469586384099E-3</c:v>
                </c:pt>
                <c:pt idx="500">
                  <c:v>-3.0605849439187299E-3</c:v>
                </c:pt>
                <c:pt idx="501">
                  <c:v>-3.0819700663693001E-3</c:v>
                </c:pt>
                <c:pt idx="502">
                  <c:v>-3.1036002316652401E-3</c:v>
                </c:pt>
                <c:pt idx="503">
                  <c:v>-3.1254731820376E-3</c:v>
                </c:pt>
                <c:pt idx="504">
                  <c:v>-3.1475864978324402E-3</c:v>
                </c:pt>
                <c:pt idx="505">
                  <c:v>-3.1699375992085702E-3</c:v>
                </c:pt>
                <c:pt idx="506">
                  <c:v>-3.1925237479703099E-3</c:v>
                </c:pt>
                <c:pt idx="507">
                  <c:v>-3.2153420495334801E-3</c:v>
                </c:pt>
                <c:pt idx="508">
                  <c:v>-3.2383894550210598E-3</c:v>
                </c:pt>
                <c:pt idx="509">
                  <c:v>-3.26166276348597E-3</c:v>
                </c:pt>
                <c:pt idx="510">
                  <c:v>-3.2851586242578601E-3</c:v>
                </c:pt>
                <c:pt idx="511">
                  <c:v>-3.30887353940988E-3</c:v>
                </c:pt>
                <c:pt idx="512">
                  <c:v>-3.3328038663425902E-3</c:v>
                </c:pt>
                <c:pt idx="513">
                  <c:v>-3.3569458204814298E-3</c:v>
                </c:pt>
                <c:pt idx="514">
                  <c:v>-3.3812954780831602E-3</c:v>
                </c:pt>
                <c:pt idx="515">
                  <c:v>-3.40584877914834E-3</c:v>
                </c:pt>
                <c:pt idx="516">
                  <c:v>-3.4306015304350901E-3</c:v>
                </c:pt>
                <c:pt idx="517">
                  <c:v>-3.45554940857049E-3</c:v>
                </c:pt>
                <c:pt idx="518">
                  <c:v>-3.4806879632548098E-3</c:v>
                </c:pt>
                <c:pt idx="519">
                  <c:v>-3.5060126205550598E-3</c:v>
                </c:pt>
                <c:pt idx="520">
                  <c:v>-3.53151868628251E-3</c:v>
                </c:pt>
                <c:pt idx="521">
                  <c:v>-3.55720134945019E-3</c:v>
                </c:pt>
                <c:pt idx="522">
                  <c:v>-3.5830556858059701E-3</c:v>
                </c:pt>
                <c:pt idx="523">
                  <c:v>-3.6090766614359899E-3</c:v>
                </c:pt>
                <c:pt idx="524">
                  <c:v>-3.63525913643433E-3</c:v>
                </c:pt>
                <c:pt idx="525">
                  <c:v>-3.6615978686339399E-3</c:v>
                </c:pt>
                <c:pt idx="526">
                  <c:v>-3.6880875173939801E-3</c:v>
                </c:pt>
                <c:pt idx="527">
                  <c:v>-3.7147226474391099E-3</c:v>
                </c:pt>
                <c:pt idx="528">
                  <c:v>-3.7414977327456002E-3</c:v>
                </c:pt>
                <c:pt idx="529">
                  <c:v>-3.7684071604696802E-3</c:v>
                </c:pt>
                <c:pt idx="530">
                  <c:v>-3.7954452349133602E-3</c:v>
                </c:pt>
                <c:pt idx="531">
                  <c:v>-3.8226061815225701E-3</c:v>
                </c:pt>
                <c:pt idx="532">
                  <c:v>-3.8498841509134801E-3</c:v>
                </c:pt>
                <c:pt idx="533">
                  <c:v>-3.8772732229219002E-3</c:v>
                </c:pt>
                <c:pt idx="534">
                  <c:v>-3.90476741067058E-3</c:v>
                </c:pt>
                <c:pt idx="535">
                  <c:v>-3.9323606646510297E-3</c:v>
                </c:pt>
                <c:pt idx="536">
                  <c:v>-3.96004687681396E-3</c:v>
                </c:pt>
                <c:pt idx="537">
                  <c:v>-3.9878198846644399E-3</c:v>
                </c:pt>
                <c:pt idx="538">
                  <c:v>-4.01567347535729E-3</c:v>
                </c:pt>
                <c:pt idx="539">
                  <c:v>-4.0436013897880404E-3</c:v>
                </c:pt>
                <c:pt idx="540">
                  <c:v>-4.0715973266755197E-3</c:v>
                </c:pt>
                <c:pt idx="541">
                  <c:v>-4.0996549466311601E-3</c:v>
                </c:pt>
                <c:pt idx="542">
                  <c:v>-4.1277678762117404E-3</c:v>
                </c:pt>
                <c:pt idx="543">
                  <c:v>-4.1559297119506504E-3</c:v>
                </c:pt>
                <c:pt idx="544">
                  <c:v>-4.1841340243644496E-3</c:v>
                </c:pt>
                <c:pt idx="545">
                  <c:v>-4.2123743619302996E-3</c:v>
                </c:pt>
                <c:pt idx="546">
                  <c:v>-4.2406442550306902E-3</c:v>
                </c:pt>
                <c:pt idx="547">
                  <c:v>-4.2689372198622304E-3</c:v>
                </c:pt>
                <c:pt idx="548">
                  <c:v>-4.2972467623041402E-3</c:v>
                </c:pt>
                <c:pt idx="549">
                  <c:v>-4.32556638174401E-3</c:v>
                </c:pt>
                <c:pt idx="550">
                  <c:v>-4.3538895748567001E-3</c:v>
                </c:pt>
                <c:pt idx="551">
                  <c:v>-4.3822098393339198E-3</c:v>
                </c:pt>
                <c:pt idx="552">
                  <c:v>-4.4105206775609997E-3</c:v>
                </c:pt>
                <c:pt idx="553">
                  <c:v>-4.4388156002382797E-3</c:v>
                </c:pt>
                <c:pt idx="554">
                  <c:v>-4.4670881299439203E-3</c:v>
                </c:pt>
                <c:pt idx="555">
                  <c:v>-4.4953318046364E-3</c:v>
                </c:pt>
                <c:pt idx="556">
                  <c:v>-4.5235401810929596E-3</c:v>
                </c:pt>
                <c:pt idx="557">
                  <c:v>-4.55170683828293E-3</c:v>
                </c:pt>
                <c:pt idx="558">
                  <c:v>-4.5798253806727104E-3</c:v>
                </c:pt>
                <c:pt idx="559">
                  <c:v>-4.6078894414610097E-3</c:v>
                </c:pt>
                <c:pt idx="560">
                  <c:v>-4.6358926857421098E-3</c:v>
                </c:pt>
                <c:pt idx="561">
                  <c:v>-4.6638288135953604E-3</c:v>
                </c:pt>
                <c:pt idx="562">
                  <c:v>-4.6916915630992699E-3</c:v>
                </c:pt>
                <c:pt idx="563">
                  <c:v>-4.7194747132688801E-3</c:v>
                </c:pt>
                <c:pt idx="564">
                  <c:v>-4.7471720869146699E-3</c:v>
                </c:pt>
                <c:pt idx="565">
                  <c:v>-4.7747775534219003E-3</c:v>
                </c:pt>
                <c:pt idx="566">
                  <c:v>-4.8022850314494697E-3</c:v>
                </c:pt>
                <c:pt idx="567">
                  <c:v>-4.8296884915470699E-3</c:v>
                </c:pt>
                <c:pt idx="568">
                  <c:v>-4.8569819586894896E-3</c:v>
                </c:pt>
                <c:pt idx="569">
                  <c:v>-4.8841595147282799E-3</c:v>
                </c:pt>
                <c:pt idx="570">
                  <c:v>-4.9112153007589299E-3</c:v>
                </c:pt>
                <c:pt idx="571">
                  <c:v>-4.9381435194039598E-3</c:v>
                </c:pt>
                <c:pt idx="572">
                  <c:v>-4.9649384370112496E-3</c:v>
                </c:pt>
                <c:pt idx="573">
                  <c:v>-4.9915943857673801E-3</c:v>
                </c:pt>
                <c:pt idx="574">
                  <c:v>-5.0181057657256601E-3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CE33-4F57-AD19-59820F475995}"/>
            </c:ext>
          </c:extLst>
        </c:ser>
        <c:ser>
          <c:idx val="2"/>
          <c:order val="5"/>
          <c:tx>
            <c:v>v Numerical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Sheet1!$G$3:$G$303</c:f>
              <c:numCache>
                <c:formatCode>General</c:formatCode>
                <c:ptCount val="301"/>
                <c:pt idx="0">
                  <c:v>0</c:v>
                </c:pt>
                <c:pt idx="1">
                  <c:v>0.20005226135253906</c:v>
                </c:pt>
                <c:pt idx="2">
                  <c:v>0.40010452270507813</c:v>
                </c:pt>
                <c:pt idx="3">
                  <c:v>0.60016059875488281</c:v>
                </c:pt>
                <c:pt idx="4">
                  <c:v>0.8002166748046875</c:v>
                </c:pt>
                <c:pt idx="5">
                  <c:v>1.0002765655517578</c:v>
                </c:pt>
                <c:pt idx="6">
                  <c:v>1.2003383636474609</c:v>
                </c:pt>
                <c:pt idx="7">
                  <c:v>1.4004001617431641</c:v>
                </c:pt>
                <c:pt idx="8">
                  <c:v>1.6004657745361328</c:v>
                </c:pt>
                <c:pt idx="9">
                  <c:v>1.8005313873291016</c:v>
                </c:pt>
                <c:pt idx="10">
                  <c:v>2.0006008148193359</c:v>
                </c:pt>
                <c:pt idx="11">
                  <c:v>2.2006721496582031</c:v>
                </c:pt>
                <c:pt idx="12">
                  <c:v>2.4007415771484375</c:v>
                </c:pt>
                <c:pt idx="13">
                  <c:v>2.6008167266845703</c:v>
                </c:pt>
                <c:pt idx="14">
                  <c:v>2.8008918762207031</c:v>
                </c:pt>
                <c:pt idx="15">
                  <c:v>3.0009708404541016</c:v>
                </c:pt>
                <c:pt idx="16">
                  <c:v>3.2010498046875</c:v>
                </c:pt>
                <c:pt idx="17">
                  <c:v>3.4011306762695313</c:v>
                </c:pt>
                <c:pt idx="18">
                  <c:v>3.6012134552001953</c:v>
                </c:pt>
                <c:pt idx="19">
                  <c:v>3.8012962341308594</c:v>
                </c:pt>
                <c:pt idx="20">
                  <c:v>4.0013828277587891</c:v>
                </c:pt>
                <c:pt idx="21">
                  <c:v>4.2014713287353516</c:v>
                </c:pt>
                <c:pt idx="22">
                  <c:v>4.4015579223632813</c:v>
                </c:pt>
                <c:pt idx="23">
                  <c:v>4.6016502380371094</c:v>
                </c:pt>
                <c:pt idx="24">
                  <c:v>4.8017406463623047</c:v>
                </c:pt>
                <c:pt idx="25">
                  <c:v>5.0018329620361328</c:v>
                </c:pt>
                <c:pt idx="26">
                  <c:v>5.2019290924072266</c:v>
                </c:pt>
                <c:pt idx="27">
                  <c:v>5.4020233154296875</c:v>
                </c:pt>
                <c:pt idx="28">
                  <c:v>5.6021194458007813</c:v>
                </c:pt>
                <c:pt idx="29">
                  <c:v>5.802215576171875</c:v>
                </c:pt>
                <c:pt idx="30">
                  <c:v>6.0023155212402344</c:v>
                </c:pt>
                <c:pt idx="31">
                  <c:v>6.2024154663085938</c:v>
                </c:pt>
                <c:pt idx="32">
                  <c:v>6.4025135040283203</c:v>
                </c:pt>
                <c:pt idx="33">
                  <c:v>6.6026153564453125</c:v>
                </c:pt>
                <c:pt idx="34">
                  <c:v>6.8027172088623047</c:v>
                </c:pt>
                <c:pt idx="35">
                  <c:v>7.0028190612792969</c:v>
                </c:pt>
                <c:pt idx="36">
                  <c:v>7.2029228210449219</c:v>
                </c:pt>
                <c:pt idx="37">
                  <c:v>7.4030246734619141</c:v>
                </c:pt>
                <c:pt idx="38">
                  <c:v>7.6031303405761719</c:v>
                </c:pt>
                <c:pt idx="39">
                  <c:v>7.8032321929931641</c:v>
                </c:pt>
                <c:pt idx="40">
                  <c:v>8.0033378601074219</c:v>
                </c:pt>
                <c:pt idx="41">
                  <c:v>8.2034435272216797</c:v>
                </c:pt>
                <c:pt idx="42">
                  <c:v>8.4035472869873047</c:v>
                </c:pt>
                <c:pt idx="43">
                  <c:v>8.6036510467529297</c:v>
                </c:pt>
                <c:pt idx="44">
                  <c:v>8.8037548065185547</c:v>
                </c:pt>
                <c:pt idx="45">
                  <c:v>9.0038604736328125</c:v>
                </c:pt>
                <c:pt idx="46">
                  <c:v>9.2039642333984375</c:v>
                </c:pt>
                <c:pt idx="47">
                  <c:v>9.4040679931640625</c:v>
                </c:pt>
                <c:pt idx="48">
                  <c:v>9.6041717529296875</c:v>
                </c:pt>
                <c:pt idx="49">
                  <c:v>9.8042716979980469</c:v>
                </c:pt>
                <c:pt idx="50">
                  <c:v>10.004375457763672</c:v>
                </c:pt>
                <c:pt idx="51">
                  <c:v>10.204477310180664</c:v>
                </c:pt>
                <c:pt idx="52">
                  <c:v>10.404577255249023</c:v>
                </c:pt>
                <c:pt idx="53">
                  <c:v>10.604677200317383</c:v>
                </c:pt>
                <c:pt idx="54">
                  <c:v>10.804775238037109</c:v>
                </c:pt>
                <c:pt idx="55">
                  <c:v>11.004873275756836</c:v>
                </c:pt>
                <c:pt idx="56">
                  <c:v>11.204971313476563</c:v>
                </c:pt>
                <c:pt idx="57">
                  <c:v>11.405065536499023</c:v>
                </c:pt>
                <c:pt idx="58">
                  <c:v>11.605159759521484</c:v>
                </c:pt>
                <c:pt idx="59">
                  <c:v>11.805252075195313</c:v>
                </c:pt>
                <c:pt idx="60">
                  <c:v>12.005344390869141</c:v>
                </c:pt>
                <c:pt idx="61">
                  <c:v>12.205434799194336</c:v>
                </c:pt>
                <c:pt idx="62">
                  <c:v>12.405521392822266</c:v>
                </c:pt>
                <c:pt idx="63">
                  <c:v>12.605609893798828</c:v>
                </c:pt>
                <c:pt idx="64">
                  <c:v>12.805694580078125</c:v>
                </c:pt>
                <c:pt idx="65">
                  <c:v>13.005779266357422</c:v>
                </c:pt>
                <c:pt idx="66">
                  <c:v>13.205862045288086</c:v>
                </c:pt>
                <c:pt idx="67">
                  <c:v>13.405941009521484</c:v>
                </c:pt>
                <c:pt idx="68">
                  <c:v>13.606019973754883</c:v>
                </c:pt>
                <c:pt idx="69">
                  <c:v>13.806095123291016</c:v>
                </c:pt>
                <c:pt idx="70">
                  <c:v>14.006171226501465</c:v>
                </c:pt>
                <c:pt idx="71">
                  <c:v>14.206243515014648</c:v>
                </c:pt>
                <c:pt idx="72">
                  <c:v>14.406313896179199</c:v>
                </c:pt>
                <c:pt idx="73">
                  <c:v>14.606383323669434</c:v>
                </c:pt>
                <c:pt idx="74">
                  <c:v>14.806449890136719</c:v>
                </c:pt>
                <c:pt idx="75">
                  <c:v>15.006513595581055</c:v>
                </c:pt>
                <c:pt idx="76">
                  <c:v>15.206576347351074</c:v>
                </c:pt>
                <c:pt idx="77">
                  <c:v>15.406636238098145</c:v>
                </c:pt>
                <c:pt idx="78">
                  <c:v>15.606695175170898</c:v>
                </c:pt>
                <c:pt idx="79">
                  <c:v>15.806750297546387</c:v>
                </c:pt>
                <c:pt idx="80">
                  <c:v>16.006805419921875</c:v>
                </c:pt>
                <c:pt idx="81">
                  <c:v>16.206857681274414</c:v>
                </c:pt>
                <c:pt idx="82">
                  <c:v>16.406906127929688</c:v>
                </c:pt>
                <c:pt idx="83">
                  <c:v>16.606954574584961</c:v>
                </c:pt>
                <c:pt idx="84">
                  <c:v>16.806999206542969</c:v>
                </c:pt>
                <c:pt idx="85">
                  <c:v>17.007041931152344</c:v>
                </c:pt>
                <c:pt idx="86">
                  <c:v>17.207082748413086</c:v>
                </c:pt>
                <c:pt idx="87">
                  <c:v>17.407119750976563</c:v>
                </c:pt>
                <c:pt idx="88">
                  <c:v>17.607156753540039</c:v>
                </c:pt>
                <c:pt idx="89">
                  <c:v>17.80718994140625</c:v>
                </c:pt>
                <c:pt idx="90">
                  <c:v>18.007221221923828</c:v>
                </c:pt>
                <c:pt idx="91">
                  <c:v>18.207250595092773</c:v>
                </c:pt>
                <c:pt idx="92">
                  <c:v>18.407278060913086</c:v>
                </c:pt>
                <c:pt idx="93">
                  <c:v>18.607303619384766</c:v>
                </c:pt>
                <c:pt idx="94">
                  <c:v>18.807327270507813</c:v>
                </c:pt>
                <c:pt idx="95">
                  <c:v>19.007349014282227</c:v>
                </c:pt>
                <c:pt idx="96">
                  <c:v>19.207366943359375</c:v>
                </c:pt>
                <c:pt idx="97">
                  <c:v>19.407382965087891</c:v>
                </c:pt>
                <c:pt idx="98">
                  <c:v>19.607398986816406</c:v>
                </c:pt>
                <c:pt idx="99">
                  <c:v>19.807411193847656</c:v>
                </c:pt>
                <c:pt idx="100">
                  <c:v>20.007421493530273</c:v>
                </c:pt>
                <c:pt idx="101">
                  <c:v>20.207429885864258</c:v>
                </c:pt>
                <c:pt idx="102">
                  <c:v>20.407436370849609</c:v>
                </c:pt>
                <c:pt idx="103">
                  <c:v>20.607440948486328</c:v>
                </c:pt>
                <c:pt idx="104">
                  <c:v>20.807443618774414</c:v>
                </c:pt>
                <c:pt idx="105">
                  <c:v>21.007442474365234</c:v>
                </c:pt>
                <c:pt idx="106">
                  <c:v>21.207441329956055</c:v>
                </c:pt>
                <c:pt idx="107">
                  <c:v>21.407436370849609</c:v>
                </c:pt>
                <c:pt idx="108">
                  <c:v>21.607433319091797</c:v>
                </c:pt>
                <c:pt idx="109">
                  <c:v>21.807426452636719</c:v>
                </c:pt>
                <c:pt idx="110">
                  <c:v>22.007417678833008</c:v>
                </c:pt>
                <c:pt idx="111">
                  <c:v>22.207406997680664</c:v>
                </c:pt>
                <c:pt idx="112">
                  <c:v>22.40739631652832</c:v>
                </c:pt>
                <c:pt idx="113">
                  <c:v>22.607383728027344</c:v>
                </c:pt>
                <c:pt idx="114">
                  <c:v>22.807369232177734</c:v>
                </c:pt>
                <c:pt idx="115">
                  <c:v>23.007352828979492</c:v>
                </c:pt>
                <c:pt idx="116">
                  <c:v>23.207334518432617</c:v>
                </c:pt>
                <c:pt idx="117">
                  <c:v>23.407316207885742</c:v>
                </c:pt>
                <c:pt idx="118">
                  <c:v>23.607295989990234</c:v>
                </c:pt>
                <c:pt idx="119">
                  <c:v>23.807273864746094</c:v>
                </c:pt>
                <c:pt idx="120">
                  <c:v>24.00724983215332</c:v>
                </c:pt>
                <c:pt idx="121">
                  <c:v>24.207225799560547</c:v>
                </c:pt>
                <c:pt idx="122">
                  <c:v>24.407199859619141</c:v>
                </c:pt>
                <c:pt idx="123">
                  <c:v>24.607172012329102</c:v>
                </c:pt>
                <c:pt idx="124">
                  <c:v>24.807144165039063</c:v>
                </c:pt>
                <c:pt idx="125">
                  <c:v>25.007114410400391</c:v>
                </c:pt>
                <c:pt idx="126">
                  <c:v>25.207084655761719</c:v>
                </c:pt>
                <c:pt idx="127">
                  <c:v>25.407052993774414</c:v>
                </c:pt>
                <c:pt idx="128">
                  <c:v>25.607021331787109</c:v>
                </c:pt>
                <c:pt idx="129">
                  <c:v>25.806987762451172</c:v>
                </c:pt>
                <c:pt idx="130">
                  <c:v>26.006954193115234</c:v>
                </c:pt>
                <c:pt idx="131">
                  <c:v>26.206918716430664</c:v>
                </c:pt>
                <c:pt idx="132">
                  <c:v>26.406883239746094</c:v>
                </c:pt>
                <c:pt idx="133">
                  <c:v>26.606845855712891</c:v>
                </c:pt>
                <c:pt idx="134">
                  <c:v>26.806808471679688</c:v>
                </c:pt>
                <c:pt idx="135">
                  <c:v>27.006771087646484</c:v>
                </c:pt>
                <c:pt idx="136">
                  <c:v>27.206731796264648</c:v>
                </c:pt>
                <c:pt idx="137">
                  <c:v>27.406692504882813</c:v>
                </c:pt>
                <c:pt idx="138">
                  <c:v>27.606653213500977</c:v>
                </c:pt>
                <c:pt idx="139">
                  <c:v>27.806613922119141</c:v>
                </c:pt>
                <c:pt idx="140">
                  <c:v>28.006572723388672</c:v>
                </c:pt>
                <c:pt idx="141">
                  <c:v>28.206531524658203</c:v>
                </c:pt>
                <c:pt idx="142">
                  <c:v>28.406490325927734</c:v>
                </c:pt>
                <c:pt idx="143">
                  <c:v>28.606449127197266</c:v>
                </c:pt>
                <c:pt idx="144">
                  <c:v>28.806407928466797</c:v>
                </c:pt>
                <c:pt idx="145">
                  <c:v>29.006364822387695</c:v>
                </c:pt>
                <c:pt idx="146">
                  <c:v>29.206321716308594</c:v>
                </c:pt>
                <c:pt idx="147">
                  <c:v>29.406278610229492</c:v>
                </c:pt>
                <c:pt idx="148">
                  <c:v>29.606235504150391</c:v>
                </c:pt>
                <c:pt idx="149">
                  <c:v>29.806192398071289</c:v>
                </c:pt>
                <c:pt idx="150">
                  <c:v>30.006149291992188</c:v>
                </c:pt>
                <c:pt idx="151">
                  <c:v>30.206106185913086</c:v>
                </c:pt>
                <c:pt idx="152">
                  <c:v>30.406063079833984</c:v>
                </c:pt>
                <c:pt idx="153">
                  <c:v>30.606019973754883</c:v>
                </c:pt>
                <c:pt idx="154">
                  <c:v>30.805976867675781</c:v>
                </c:pt>
                <c:pt idx="155">
                  <c:v>31.00593376159668</c:v>
                </c:pt>
                <c:pt idx="156">
                  <c:v>31.205890655517578</c:v>
                </c:pt>
                <c:pt idx="157">
                  <c:v>31.405849456787109</c:v>
                </c:pt>
                <c:pt idx="158">
                  <c:v>31.605808258056641</c:v>
                </c:pt>
                <c:pt idx="159">
                  <c:v>31.805767059326172</c:v>
                </c:pt>
                <c:pt idx="160">
                  <c:v>32.005725860595703</c:v>
                </c:pt>
                <c:pt idx="161">
                  <c:v>32.205684661865234</c:v>
                </c:pt>
                <c:pt idx="162">
                  <c:v>32.405643463134766</c:v>
                </c:pt>
                <c:pt idx="163">
                  <c:v>32.605602264404297</c:v>
                </c:pt>
                <c:pt idx="164">
                  <c:v>32.805564880371094</c:v>
                </c:pt>
                <c:pt idx="165">
                  <c:v>33.005527496337891</c:v>
                </c:pt>
                <c:pt idx="166">
                  <c:v>33.205490112304688</c:v>
                </c:pt>
                <c:pt idx="167">
                  <c:v>33.405452728271484</c:v>
                </c:pt>
                <c:pt idx="168">
                  <c:v>33.605415344238281</c:v>
                </c:pt>
                <c:pt idx="169">
                  <c:v>33.805377960205078</c:v>
                </c:pt>
                <c:pt idx="170">
                  <c:v>34.005344390869141</c:v>
                </c:pt>
                <c:pt idx="171">
                  <c:v>34.205310821533203</c:v>
                </c:pt>
                <c:pt idx="172">
                  <c:v>34.405277252197266</c:v>
                </c:pt>
                <c:pt idx="173">
                  <c:v>34.605243682861328</c:v>
                </c:pt>
                <c:pt idx="174">
                  <c:v>34.805213928222656</c:v>
                </c:pt>
                <c:pt idx="175">
                  <c:v>35.005184173583984</c:v>
                </c:pt>
                <c:pt idx="176">
                  <c:v>35.205154418945313</c:v>
                </c:pt>
                <c:pt idx="177">
                  <c:v>35.405128479003906</c:v>
                </c:pt>
                <c:pt idx="178">
                  <c:v>35.6051025390625</c:v>
                </c:pt>
                <c:pt idx="179">
                  <c:v>35.805076599121094</c:v>
                </c:pt>
                <c:pt idx="180">
                  <c:v>36.005050659179688</c:v>
                </c:pt>
                <c:pt idx="181">
                  <c:v>36.205028533935547</c:v>
                </c:pt>
                <c:pt idx="182">
                  <c:v>36.405006408691406</c:v>
                </c:pt>
                <c:pt idx="183">
                  <c:v>36.604984283447266</c:v>
                </c:pt>
                <c:pt idx="184">
                  <c:v>36.804965972900391</c:v>
                </c:pt>
                <c:pt idx="185">
                  <c:v>37.004947662353516</c:v>
                </c:pt>
                <c:pt idx="186">
                  <c:v>37.204933166503906</c:v>
                </c:pt>
                <c:pt idx="187">
                  <c:v>37.404918670654297</c:v>
                </c:pt>
                <c:pt idx="188">
                  <c:v>37.604904174804688</c:v>
                </c:pt>
                <c:pt idx="189">
                  <c:v>37.804893493652344</c:v>
                </c:pt>
                <c:pt idx="190">
                  <c:v>38.0048828125</c:v>
                </c:pt>
                <c:pt idx="191">
                  <c:v>38.204875946044922</c:v>
                </c:pt>
                <c:pt idx="192">
                  <c:v>38.404869079589844</c:v>
                </c:pt>
                <c:pt idx="193">
                  <c:v>38.604866027832031</c:v>
                </c:pt>
                <c:pt idx="194">
                  <c:v>38.804862976074219</c:v>
                </c:pt>
                <c:pt idx="195">
                  <c:v>39.004859924316406</c:v>
                </c:pt>
                <c:pt idx="196">
                  <c:v>39.204860687255859</c:v>
                </c:pt>
                <c:pt idx="197">
                  <c:v>39.404861450195313</c:v>
                </c:pt>
                <c:pt idx="198">
                  <c:v>39.604866027832031</c:v>
                </c:pt>
                <c:pt idx="199">
                  <c:v>39.80487060546875</c:v>
                </c:pt>
                <c:pt idx="200">
                  <c:v>40.004878997802734</c:v>
                </c:pt>
                <c:pt idx="201">
                  <c:v>40.204887390136719</c:v>
                </c:pt>
                <c:pt idx="202">
                  <c:v>40.404899597167969</c:v>
                </c:pt>
                <c:pt idx="203">
                  <c:v>40.604915618896484</c:v>
                </c:pt>
                <c:pt idx="204">
                  <c:v>40.804931640625</c:v>
                </c:pt>
                <c:pt idx="205">
                  <c:v>41.004951477050781</c:v>
                </c:pt>
                <c:pt idx="206">
                  <c:v>41.204971313476563</c:v>
                </c:pt>
                <c:pt idx="207">
                  <c:v>41.404994964599609</c:v>
                </c:pt>
                <c:pt idx="208">
                  <c:v>41.605018615722656</c:v>
                </c:pt>
                <c:pt idx="209">
                  <c:v>41.805046081542969</c:v>
                </c:pt>
                <c:pt idx="210">
                  <c:v>42.005077362060547</c:v>
                </c:pt>
                <c:pt idx="211">
                  <c:v>42.205108642578125</c:v>
                </c:pt>
                <c:pt idx="212">
                  <c:v>42.405143737792969</c:v>
                </c:pt>
                <c:pt idx="213">
                  <c:v>42.605182647705078</c:v>
                </c:pt>
                <c:pt idx="214">
                  <c:v>42.805221557617188</c:v>
                </c:pt>
                <c:pt idx="215">
                  <c:v>43.005264282226563</c:v>
                </c:pt>
                <c:pt idx="216">
                  <c:v>43.205307006835938</c:v>
                </c:pt>
                <c:pt idx="217">
                  <c:v>43.405349731445313</c:v>
                </c:pt>
                <c:pt idx="218">
                  <c:v>43.605400085449219</c:v>
                </c:pt>
                <c:pt idx="219">
                  <c:v>43.805450439453125</c:v>
                </c:pt>
                <c:pt idx="220">
                  <c:v>44.005500793457031</c:v>
                </c:pt>
                <c:pt idx="221">
                  <c:v>44.205554962158203</c:v>
                </c:pt>
                <c:pt idx="222">
                  <c:v>44.405609130859375</c:v>
                </c:pt>
                <c:pt idx="223">
                  <c:v>44.605667114257813</c:v>
                </c:pt>
                <c:pt idx="224">
                  <c:v>44.805728912353516</c:v>
                </c:pt>
                <c:pt idx="225">
                  <c:v>45.005790710449219</c:v>
                </c:pt>
                <c:pt idx="226">
                  <c:v>45.205856323242188</c:v>
                </c:pt>
                <c:pt idx="227">
                  <c:v>45.405921936035156</c:v>
                </c:pt>
                <c:pt idx="228">
                  <c:v>45.605991363525391</c:v>
                </c:pt>
                <c:pt idx="229">
                  <c:v>45.806060791015625</c:v>
                </c:pt>
                <c:pt idx="230">
                  <c:v>46.006134033203125</c:v>
                </c:pt>
                <c:pt idx="231">
                  <c:v>46.206211090087891</c:v>
                </c:pt>
                <c:pt idx="232">
                  <c:v>46.406288146972656</c:v>
                </c:pt>
                <c:pt idx="233">
                  <c:v>46.606369018554688</c:v>
                </c:pt>
                <c:pt idx="234">
                  <c:v>46.806449890136719</c:v>
                </c:pt>
                <c:pt idx="235">
                  <c:v>47.00653076171875</c:v>
                </c:pt>
                <c:pt idx="236">
                  <c:v>47.206615447998047</c:v>
                </c:pt>
                <c:pt idx="237">
                  <c:v>47.406700134277344</c:v>
                </c:pt>
                <c:pt idx="238">
                  <c:v>47.606788635253906</c:v>
                </c:pt>
                <c:pt idx="239">
                  <c:v>47.806877136230469</c:v>
                </c:pt>
                <c:pt idx="240">
                  <c:v>48.006965637207031</c:v>
                </c:pt>
                <c:pt idx="241">
                  <c:v>48.207057952880859</c:v>
                </c:pt>
                <c:pt idx="242">
                  <c:v>48.407150268554688</c:v>
                </c:pt>
                <c:pt idx="243">
                  <c:v>48.607246398925781</c:v>
                </c:pt>
                <c:pt idx="244">
                  <c:v>48.807342529296875</c:v>
                </c:pt>
                <c:pt idx="245">
                  <c:v>49.007438659667969</c:v>
                </c:pt>
                <c:pt idx="246">
                  <c:v>49.207534790039063</c:v>
                </c:pt>
                <c:pt idx="247">
                  <c:v>49.407634735107422</c:v>
                </c:pt>
                <c:pt idx="248">
                  <c:v>49.607734680175781</c:v>
                </c:pt>
                <c:pt idx="249">
                  <c:v>49.807834625244141</c:v>
                </c:pt>
                <c:pt idx="250">
                  <c:v>50.0079345703125</c:v>
                </c:pt>
                <c:pt idx="251">
                  <c:v>50.208038330078125</c:v>
                </c:pt>
                <c:pt idx="252">
                  <c:v>50.408138275146484</c:v>
                </c:pt>
                <c:pt idx="253">
                  <c:v>50.608242034912109</c:v>
                </c:pt>
                <c:pt idx="254">
                  <c:v>50.808345794677734</c:v>
                </c:pt>
                <c:pt idx="255">
                  <c:v>51.008449554443359</c:v>
                </c:pt>
                <c:pt idx="256">
                  <c:v>51.20855712890625</c:v>
                </c:pt>
                <c:pt idx="257">
                  <c:v>51.408660888671875</c:v>
                </c:pt>
                <c:pt idx="258">
                  <c:v>51.6087646484375</c:v>
                </c:pt>
                <c:pt idx="259">
                  <c:v>51.808868408203125</c:v>
                </c:pt>
                <c:pt idx="260">
                  <c:v>52.00897216796875</c:v>
                </c:pt>
                <c:pt idx="261">
                  <c:v>52.209075927734375</c:v>
                </c:pt>
                <c:pt idx="262">
                  <c:v>52.4091796875</c:v>
                </c:pt>
                <c:pt idx="263">
                  <c:v>52.609283447265625</c:v>
                </c:pt>
                <c:pt idx="264">
                  <c:v>52.80938720703125</c:v>
                </c:pt>
                <c:pt idx="265">
                  <c:v>53.009490966796875</c:v>
                </c:pt>
                <c:pt idx="266">
                  <c:v>53.2095947265625</c:v>
                </c:pt>
                <c:pt idx="267">
                  <c:v>53.409698486328125</c:v>
                </c:pt>
                <c:pt idx="268">
                  <c:v>53.60980224609375</c:v>
                </c:pt>
                <c:pt idx="269">
                  <c:v>53.809898376464844</c:v>
                </c:pt>
                <c:pt idx="270">
                  <c:v>54.009998321533203</c:v>
                </c:pt>
                <c:pt idx="271">
                  <c:v>54.210098266601563</c:v>
                </c:pt>
                <c:pt idx="272">
                  <c:v>54.410194396972656</c:v>
                </c:pt>
                <c:pt idx="273">
                  <c:v>54.61029052734375</c:v>
                </c:pt>
                <c:pt idx="274">
                  <c:v>54.810382843017578</c:v>
                </c:pt>
                <c:pt idx="275">
                  <c:v>55.010478973388672</c:v>
                </c:pt>
                <c:pt idx="276">
                  <c:v>55.2105712890625</c:v>
                </c:pt>
                <c:pt idx="277">
                  <c:v>55.410659790039063</c:v>
                </c:pt>
                <c:pt idx="278">
                  <c:v>55.610752105712891</c:v>
                </c:pt>
                <c:pt idx="279">
                  <c:v>55.810836791992188</c:v>
                </c:pt>
                <c:pt idx="280">
                  <c:v>56.01092529296875</c:v>
                </c:pt>
                <c:pt idx="281">
                  <c:v>56.211013793945313</c:v>
                </c:pt>
                <c:pt idx="282">
                  <c:v>56.411098480224609</c:v>
                </c:pt>
                <c:pt idx="283">
                  <c:v>56.611183166503906</c:v>
                </c:pt>
                <c:pt idx="284">
                  <c:v>56.811264038085938</c:v>
                </c:pt>
                <c:pt idx="285">
                  <c:v>57.011344909667969</c:v>
                </c:pt>
                <c:pt idx="286">
                  <c:v>57.21142578125</c:v>
                </c:pt>
                <c:pt idx="287">
                  <c:v>57.4114990234375</c:v>
                </c:pt>
                <c:pt idx="288">
                  <c:v>57.611572265625</c:v>
                </c:pt>
                <c:pt idx="289">
                  <c:v>57.811641693115234</c:v>
                </c:pt>
                <c:pt idx="290">
                  <c:v>58.011714935302734</c:v>
                </c:pt>
                <c:pt idx="291">
                  <c:v>58.211784362792969</c:v>
                </c:pt>
                <c:pt idx="292">
                  <c:v>58.411849975585938</c:v>
                </c:pt>
                <c:pt idx="293">
                  <c:v>58.611915588378906</c:v>
                </c:pt>
                <c:pt idx="294">
                  <c:v>58.811977386474609</c:v>
                </c:pt>
                <c:pt idx="295">
                  <c:v>59.012039184570313</c:v>
                </c:pt>
                <c:pt idx="296">
                  <c:v>59.212100982666016</c:v>
                </c:pt>
                <c:pt idx="297">
                  <c:v>59.412158966064453</c:v>
                </c:pt>
                <c:pt idx="298">
                  <c:v>59.612216949462891</c:v>
                </c:pt>
                <c:pt idx="299">
                  <c:v>59.812271118164063</c:v>
                </c:pt>
                <c:pt idx="300">
                  <c:v>60.012321472167969</c:v>
                </c:pt>
              </c:numCache>
            </c:numRef>
          </c:xVal>
          <c:yVal>
            <c:numRef>
              <c:f>Sheet1!$H$3:$H$303</c:f>
              <c:numCache>
                <c:formatCode>General</c:formatCode>
                <c:ptCount val="301"/>
                <c:pt idx="0">
                  <c:v>6.1437361873686314E-3</c:v>
                </c:pt>
                <c:pt idx="1">
                  <c:v>6.0923467390239239E-3</c:v>
                </c:pt>
                <c:pt idx="2">
                  <c:v>6.0389717109501362E-3</c:v>
                </c:pt>
                <c:pt idx="3">
                  <c:v>5.9837205335497856E-3</c:v>
                </c:pt>
                <c:pt idx="4">
                  <c:v>5.9264884330332279E-3</c:v>
                </c:pt>
                <c:pt idx="5">
                  <c:v>5.8674109168350697E-3</c:v>
                </c:pt>
                <c:pt idx="6">
                  <c:v>5.8064078912138939E-3</c:v>
                </c:pt>
                <c:pt idx="7">
                  <c:v>5.7434868067502975E-3</c:v>
                </c:pt>
                <c:pt idx="8">
                  <c:v>5.6786714121699333E-3</c:v>
                </c:pt>
                <c:pt idx="9">
                  <c:v>5.6120548397302628E-3</c:v>
                </c:pt>
                <c:pt idx="10">
                  <c:v>5.5434503592550755E-3</c:v>
                </c:pt>
                <c:pt idx="11">
                  <c:v>5.4730316624045372E-3</c:v>
                </c:pt>
                <c:pt idx="12">
                  <c:v>5.4008387960493565E-3</c:v>
                </c:pt>
                <c:pt idx="13">
                  <c:v>5.3267567418515682E-3</c:v>
                </c:pt>
                <c:pt idx="14">
                  <c:v>5.2509666420519352E-3</c:v>
                </c:pt>
                <c:pt idx="15">
                  <c:v>5.1733884029090405E-3</c:v>
                </c:pt>
                <c:pt idx="16">
                  <c:v>5.0941510125994682E-3</c:v>
                </c:pt>
                <c:pt idx="17">
                  <c:v>5.0131767056882381E-3</c:v>
                </c:pt>
                <c:pt idx="18">
                  <c:v>4.9306061118841171E-3</c:v>
                </c:pt>
                <c:pt idx="19">
                  <c:v>4.846399649977684E-3</c:v>
                </c:pt>
                <c:pt idx="20">
                  <c:v>4.7606304287910461E-3</c:v>
                </c:pt>
                <c:pt idx="21">
                  <c:v>4.6733454801142216E-3</c:v>
                </c:pt>
                <c:pt idx="22">
                  <c:v>4.5846337452530861E-3</c:v>
                </c:pt>
                <c:pt idx="23">
                  <c:v>4.4945040717720985E-3</c:v>
                </c:pt>
                <c:pt idx="24">
                  <c:v>4.4029904529452324E-3</c:v>
                </c:pt>
                <c:pt idx="25">
                  <c:v>4.310153890401125E-3</c:v>
                </c:pt>
                <c:pt idx="26">
                  <c:v>4.2160837911069393E-3</c:v>
                </c:pt>
                <c:pt idx="27">
                  <c:v>4.120788536965847E-3</c:v>
                </c:pt>
                <c:pt idx="28">
                  <c:v>4.0244758129119873E-3</c:v>
                </c:pt>
                <c:pt idx="29">
                  <c:v>3.9270073175430298E-3</c:v>
                </c:pt>
                <c:pt idx="30">
                  <c:v>3.8285525515675545E-3</c:v>
                </c:pt>
                <c:pt idx="31">
                  <c:v>3.7291673943400383E-3</c:v>
                </c:pt>
                <c:pt idx="32">
                  <c:v>3.6289333365857601E-3</c:v>
                </c:pt>
                <c:pt idx="33">
                  <c:v>3.527914872393012E-3</c:v>
                </c:pt>
                <c:pt idx="34">
                  <c:v>3.4262055996805429E-3</c:v>
                </c:pt>
                <c:pt idx="35">
                  <c:v>3.3238646574318409E-3</c:v>
                </c:pt>
                <c:pt idx="36">
                  <c:v>3.2209665514528751E-3</c:v>
                </c:pt>
                <c:pt idx="37">
                  <c:v>3.1176002230495214E-3</c:v>
                </c:pt>
                <c:pt idx="38">
                  <c:v>3.0138390138745308E-3</c:v>
                </c:pt>
                <c:pt idx="39">
                  <c:v>2.9097793158143759E-3</c:v>
                </c:pt>
                <c:pt idx="40">
                  <c:v>2.8054723516106606E-3</c:v>
                </c:pt>
                <c:pt idx="41">
                  <c:v>2.7010333724319935E-3</c:v>
                </c:pt>
                <c:pt idx="42">
                  <c:v>2.5965177919715643E-3</c:v>
                </c:pt>
                <c:pt idx="43">
                  <c:v>2.4920052383095026E-3</c:v>
                </c:pt>
                <c:pt idx="44">
                  <c:v>2.3876270279288292E-3</c:v>
                </c:pt>
                <c:pt idx="45">
                  <c:v>2.2834530100226402E-3</c:v>
                </c:pt>
                <c:pt idx="46">
                  <c:v>2.1795087959617376E-3</c:v>
                </c:pt>
                <c:pt idx="47">
                  <c:v>2.0759731996804476E-3</c:v>
                </c:pt>
                <c:pt idx="48">
                  <c:v>1.9729109480977058E-3</c:v>
                </c:pt>
                <c:pt idx="49">
                  <c:v>1.8702583620324731E-3</c:v>
                </c:pt>
                <c:pt idx="50">
                  <c:v>1.7682892503216863E-3</c:v>
                </c:pt>
                <c:pt idx="51">
                  <c:v>1.6670343466103077E-3</c:v>
                </c:pt>
                <c:pt idx="52">
                  <c:v>1.5665818937122822E-3</c:v>
                </c:pt>
                <c:pt idx="53">
                  <c:v>1.4669586671516299E-3</c:v>
                </c:pt>
                <c:pt idx="54">
                  <c:v>1.368263503536582E-3</c:v>
                </c:pt>
                <c:pt idx="55">
                  <c:v>1.2705380795523524E-3</c:v>
                </c:pt>
                <c:pt idx="56">
                  <c:v>1.1739294277504086E-3</c:v>
                </c:pt>
                <c:pt idx="57">
                  <c:v>1.0784424375742674E-3</c:v>
                </c:pt>
                <c:pt idx="58">
                  <c:v>9.8424905445426702E-4</c:v>
                </c:pt>
                <c:pt idx="59">
                  <c:v>8.9129724074155092E-4</c:v>
                </c:pt>
                <c:pt idx="60">
                  <c:v>7.9980521695688367E-4</c:v>
                </c:pt>
                <c:pt idx="61">
                  <c:v>7.0962938480079174E-4</c:v>
                </c:pt>
                <c:pt idx="62">
                  <c:v>6.2103074742481112E-4</c:v>
                </c:pt>
                <c:pt idx="63">
                  <c:v>5.3386075887829065E-4</c:v>
                </c:pt>
                <c:pt idx="64">
                  <c:v>4.4848606921732426E-4</c:v>
                </c:pt>
                <c:pt idx="65">
                  <c:v>3.6465312587097287E-4</c:v>
                </c:pt>
                <c:pt idx="66">
                  <c:v>2.8266673325560987E-4</c:v>
                </c:pt>
                <c:pt idx="67">
                  <c:v>2.0250459783710539E-4</c:v>
                </c:pt>
                <c:pt idx="68">
                  <c:v>1.2399743718560785E-4</c:v>
                </c:pt>
                <c:pt idx="69">
                  <c:v>4.7392528358614072E-5</c:v>
                </c:pt>
                <c:pt idx="70">
                  <c:v>-2.7210839107283391E-5</c:v>
                </c:pt>
                <c:pt idx="71">
                  <c:v>-9.9927434348501265E-5</c:v>
                </c:pt>
                <c:pt idx="72">
                  <c:v>-1.7061858670786023E-4</c:v>
                </c:pt>
                <c:pt idx="73">
                  <c:v>-2.3931940086185932E-4</c:v>
                </c:pt>
                <c:pt idx="74">
                  <c:v>-3.0590724782086909E-4</c:v>
                </c:pt>
                <c:pt idx="75">
                  <c:v>-3.7045401404611766E-4</c:v>
                </c:pt>
                <c:pt idx="76">
                  <c:v>-4.3279814417473972E-4</c:v>
                </c:pt>
                <c:pt idx="77">
                  <c:v>-4.9305148422718048E-4</c:v>
                </c:pt>
                <c:pt idx="78">
                  <c:v>-5.5105006322264671E-4</c:v>
                </c:pt>
                <c:pt idx="79">
                  <c:v>-6.0700211906805634E-4</c:v>
                </c:pt>
                <c:pt idx="80">
                  <c:v>-6.6064210841432214E-4</c:v>
                </c:pt>
                <c:pt idx="81">
                  <c:v>-7.1214389754459262E-4</c:v>
                </c:pt>
                <c:pt idx="82">
                  <c:v>-7.6132704271003604E-4</c:v>
                </c:pt>
                <c:pt idx="83">
                  <c:v>-8.0843653995543718E-4</c:v>
                </c:pt>
                <c:pt idx="84">
                  <c:v>-8.5307523841038346E-4</c:v>
                </c:pt>
                <c:pt idx="85">
                  <c:v>-8.9583604130893946E-4</c:v>
                </c:pt>
                <c:pt idx="86">
                  <c:v>-9.3614117940887809E-4</c:v>
                </c:pt>
                <c:pt idx="87">
                  <c:v>-9.7423011902719736E-4</c:v>
                </c:pt>
                <c:pt idx="88">
                  <c:v>-1.0099835926666856E-3</c:v>
                </c:pt>
                <c:pt idx="89">
                  <c:v>-1.0436369339004159E-3</c:v>
                </c:pt>
                <c:pt idx="90">
                  <c:v>-1.0749835055321455E-3</c:v>
                </c:pt>
                <c:pt idx="91">
                  <c:v>-1.1042773257941008E-3</c:v>
                </c:pt>
                <c:pt idx="92">
                  <c:v>-1.1312876595184207E-3</c:v>
                </c:pt>
                <c:pt idx="93">
                  <c:v>-1.1562039144337177E-3</c:v>
                </c:pt>
                <c:pt idx="94">
                  <c:v>-1.1788967531174421E-3</c:v>
                </c:pt>
                <c:pt idx="95">
                  <c:v>-1.1994375381618738E-3</c:v>
                </c:pt>
                <c:pt idx="96">
                  <c:v>-1.2178559554740787E-3</c:v>
                </c:pt>
                <c:pt idx="97">
                  <c:v>-1.2341361725702882E-3</c:v>
                </c:pt>
                <c:pt idx="98">
                  <c:v>-1.2484161416068673E-3</c:v>
                </c:pt>
                <c:pt idx="99">
                  <c:v>-1.2606219388544559E-3</c:v>
                </c:pt>
                <c:pt idx="100">
                  <c:v>-1.2708629947155714E-3</c:v>
                </c:pt>
                <c:pt idx="101">
                  <c:v>-1.2790157925337553E-3</c:v>
                </c:pt>
                <c:pt idx="102">
                  <c:v>-1.2852133950218558E-3</c:v>
                </c:pt>
                <c:pt idx="103">
                  <c:v>-1.2894745450466871E-3</c:v>
                </c:pt>
                <c:pt idx="104">
                  <c:v>-1.2918357970193028E-3</c:v>
                </c:pt>
                <c:pt idx="105">
                  <c:v>-1.2923522153869271E-3</c:v>
                </c:pt>
                <c:pt idx="106">
                  <c:v>-1.2910141376778483E-3</c:v>
                </c:pt>
                <c:pt idx="107">
                  <c:v>-1.2878428678959608E-3</c:v>
                </c:pt>
                <c:pt idx="108">
                  <c:v>-1.2829108163714409E-3</c:v>
                </c:pt>
                <c:pt idx="109">
                  <c:v>-1.2761977268382907E-3</c:v>
                </c:pt>
                <c:pt idx="110">
                  <c:v>-1.2678354978561401E-3</c:v>
                </c:pt>
                <c:pt idx="111">
                  <c:v>-1.2577797751873732E-3</c:v>
                </c:pt>
                <c:pt idx="112">
                  <c:v>-1.2461476726457477E-3</c:v>
                </c:pt>
                <c:pt idx="113">
                  <c:v>-1.2328922748565674E-3</c:v>
                </c:pt>
                <c:pt idx="114">
                  <c:v>-1.21806759852916E-3</c:v>
                </c:pt>
                <c:pt idx="115">
                  <c:v>-1.2017529224976897E-3</c:v>
                </c:pt>
                <c:pt idx="116">
                  <c:v>-1.1839371873065829E-3</c:v>
                </c:pt>
                <c:pt idx="117">
                  <c:v>-1.1647158535197377E-3</c:v>
                </c:pt>
                <c:pt idx="118">
                  <c:v>-1.1440662201493979E-3</c:v>
                </c:pt>
                <c:pt idx="119">
                  <c:v>-1.1220946907997131E-3</c:v>
                </c:pt>
                <c:pt idx="120">
                  <c:v>-1.0987779824063182E-3</c:v>
                </c:pt>
                <c:pt idx="121">
                  <c:v>-1.0742597514763474E-3</c:v>
                </c:pt>
                <c:pt idx="122">
                  <c:v>-1.0484093800187111E-3</c:v>
                </c:pt>
                <c:pt idx="123">
                  <c:v>-1.0215559741482139E-3</c:v>
                </c:pt>
                <c:pt idx="124">
                  <c:v>-9.9344376940280199E-4</c:v>
                </c:pt>
                <c:pt idx="125">
                  <c:v>-9.642168297432363E-4</c:v>
                </c:pt>
                <c:pt idx="126">
                  <c:v>-9.3389541143551469E-4</c:v>
                </c:pt>
                <c:pt idx="127">
                  <c:v>-9.026150219142437E-4</c:v>
                </c:pt>
                <c:pt idx="128">
                  <c:v>-8.7035004980862141E-4</c:v>
                </c:pt>
                <c:pt idx="129">
                  <c:v>-8.3718891255557537E-4</c:v>
                </c:pt>
                <c:pt idx="130">
                  <c:v>-8.0309301847591996E-4</c:v>
                </c:pt>
                <c:pt idx="131">
                  <c:v>-7.6817843364551663E-4</c:v>
                </c:pt>
                <c:pt idx="132">
                  <c:v>-7.3242507642135024E-4</c:v>
                </c:pt>
                <c:pt idx="133">
                  <c:v>-6.9594982778653502E-4</c:v>
                </c:pt>
                <c:pt idx="134">
                  <c:v>-6.5871671540662646E-4</c:v>
                </c:pt>
                <c:pt idx="135">
                  <c:v>-6.2084355158731341E-4</c:v>
                </c:pt>
                <c:pt idx="136">
                  <c:v>-5.8230629656463861E-4</c:v>
                </c:pt>
                <c:pt idx="137">
                  <c:v>-5.4319034097716212E-4</c:v>
                </c:pt>
                <c:pt idx="138">
                  <c:v>-5.0350558012723923E-4</c:v>
                </c:pt>
                <c:pt idx="139">
                  <c:v>-4.6333065256476402E-4</c:v>
                </c:pt>
                <c:pt idx="140">
                  <c:v>-4.2268924880772829E-4</c:v>
                </c:pt>
                <c:pt idx="141">
                  <c:v>-3.8160389522090554E-4</c:v>
                </c:pt>
                <c:pt idx="142">
                  <c:v>-3.4017313737422228E-4</c:v>
                </c:pt>
                <c:pt idx="143">
                  <c:v>-2.9839362832717597E-4</c:v>
                </c:pt>
                <c:pt idx="144">
                  <c:v>-2.5631775497458875E-4</c:v>
                </c:pt>
                <c:pt idx="145">
                  <c:v>-2.1398504031822085E-4</c:v>
                </c:pt>
                <c:pt idx="146">
                  <c:v>-1.7143138393294066E-4</c:v>
                </c:pt>
                <c:pt idx="147">
                  <c:v>-1.2871819490101188E-4</c:v>
                </c:pt>
                <c:pt idx="148">
                  <c:v>-8.5887921159155667E-5</c:v>
                </c:pt>
                <c:pt idx="149">
                  <c:v>-4.295606049709022E-5</c:v>
                </c:pt>
                <c:pt idx="150">
                  <c:v>3.1826994734093722E-37</c:v>
                </c:pt>
                <c:pt idx="151">
                  <c:v>4.2958188714692369E-5</c:v>
                </c:pt>
                <c:pt idx="152">
                  <c:v>8.5883111751172692E-5</c:v>
                </c:pt>
                <c:pt idx="153">
                  <c:v>1.2871956278104335E-4</c:v>
                </c:pt>
                <c:pt idx="154">
                  <c:v>1.7142399156000465E-4</c:v>
                </c:pt>
                <c:pt idx="155">
                  <c:v>2.1396814554464072E-4</c:v>
                </c:pt>
                <c:pt idx="156">
                  <c:v>2.5629939045757055E-4</c:v>
                </c:pt>
                <c:pt idx="157">
                  <c:v>2.9838070622645319E-4</c:v>
                </c:pt>
                <c:pt idx="158">
                  <c:v>3.4016650170087814E-4</c:v>
                </c:pt>
                <c:pt idx="159">
                  <c:v>3.8160494295880198E-4</c:v>
                </c:pt>
                <c:pt idx="160">
                  <c:v>4.2266483069397509E-4</c:v>
                </c:pt>
                <c:pt idx="161">
                  <c:v>4.6331534394994378E-4</c:v>
                </c:pt>
                <c:pt idx="162">
                  <c:v>5.0350424135103822E-4</c:v>
                </c:pt>
                <c:pt idx="163">
                  <c:v>5.4318091133609414E-4</c:v>
                </c:pt>
                <c:pt idx="164">
                  <c:v>5.8229867136105895E-4</c:v>
                </c:pt>
                <c:pt idx="165">
                  <c:v>6.2083301600068808E-4</c:v>
                </c:pt>
                <c:pt idx="166">
                  <c:v>6.587255047634244E-4</c:v>
                </c:pt>
                <c:pt idx="167">
                  <c:v>6.9595326203852892E-4</c:v>
                </c:pt>
                <c:pt idx="168">
                  <c:v>7.3244282975792885E-4</c:v>
                </c:pt>
                <c:pt idx="169">
                  <c:v>7.6818466186523438E-4</c:v>
                </c:pt>
                <c:pt idx="170">
                  <c:v>8.0308091128244996E-4</c:v>
                </c:pt>
                <c:pt idx="171">
                  <c:v>8.3717552479356527E-4</c:v>
                </c:pt>
                <c:pt idx="172">
                  <c:v>8.7037263438105583E-4</c:v>
                </c:pt>
                <c:pt idx="173">
                  <c:v>9.0268015628680587E-4</c:v>
                </c:pt>
                <c:pt idx="174">
                  <c:v>9.3396188458427787E-4</c:v>
                </c:pt>
                <c:pt idx="175">
                  <c:v>9.6423726063221693E-4</c:v>
                </c:pt>
                <c:pt idx="176">
                  <c:v>9.9343317560851574E-4</c:v>
                </c:pt>
                <c:pt idx="177">
                  <c:v>1.0215400252491236E-3</c:v>
                </c:pt>
                <c:pt idx="178">
                  <c:v>1.0484354570508003E-3</c:v>
                </c:pt>
                <c:pt idx="179">
                  <c:v>1.0742202866822481E-3</c:v>
                </c:pt>
                <c:pt idx="180">
                  <c:v>1.0987826390191913E-3</c:v>
                </c:pt>
                <c:pt idx="181">
                  <c:v>1.1221438180655241E-3</c:v>
                </c:pt>
                <c:pt idx="182">
                  <c:v>1.1441020760685205E-3</c:v>
                </c:pt>
                <c:pt idx="183">
                  <c:v>1.1647323844954371E-3</c:v>
                </c:pt>
                <c:pt idx="184">
                  <c:v>1.1839165817946196E-3</c:v>
                </c:pt>
                <c:pt idx="185">
                  <c:v>1.2017224216833711E-3</c:v>
                </c:pt>
                <c:pt idx="186">
                  <c:v>1.2180323246866465E-3</c:v>
                </c:pt>
                <c:pt idx="187">
                  <c:v>1.2328887823969126E-3</c:v>
                </c:pt>
                <c:pt idx="188">
                  <c:v>1.2461463920772076E-3</c:v>
                </c:pt>
                <c:pt idx="189">
                  <c:v>1.2578271562233567E-3</c:v>
                </c:pt>
                <c:pt idx="190">
                  <c:v>1.2678707716986537E-3</c:v>
                </c:pt>
                <c:pt idx="191">
                  <c:v>1.2762626865878701E-3</c:v>
                </c:pt>
                <c:pt idx="192">
                  <c:v>1.2829253682866693E-3</c:v>
                </c:pt>
                <c:pt idx="193">
                  <c:v>1.2878915295004845E-3</c:v>
                </c:pt>
                <c:pt idx="194">
                  <c:v>1.2910234509035945E-3</c:v>
                </c:pt>
                <c:pt idx="195">
                  <c:v>1.2924346374347806E-3</c:v>
                </c:pt>
                <c:pt idx="196">
                  <c:v>1.2918655993416905E-3</c:v>
                </c:pt>
                <c:pt idx="197">
                  <c:v>1.2894668616354465E-3</c:v>
                </c:pt>
                <c:pt idx="198">
                  <c:v>1.2851483188569546E-3</c:v>
                </c:pt>
                <c:pt idx="199">
                  <c:v>1.27898168284446E-3</c:v>
                </c:pt>
                <c:pt idx="200">
                  <c:v>1.2708976864814758E-3</c:v>
                </c:pt>
                <c:pt idx="201">
                  <c:v>1.260676421225071E-3</c:v>
                </c:pt>
                <c:pt idx="202">
                  <c:v>1.2484504841268063E-3</c:v>
                </c:pt>
                <c:pt idx="203">
                  <c:v>1.2341197580099106E-3</c:v>
                </c:pt>
                <c:pt idx="204">
                  <c:v>1.2177731841802597E-3</c:v>
                </c:pt>
                <c:pt idx="205">
                  <c:v>1.1993222869932652E-3</c:v>
                </c:pt>
                <c:pt idx="206">
                  <c:v>1.178816775791347E-3</c:v>
                </c:pt>
                <c:pt idx="207">
                  <c:v>1.1561289429664612E-3</c:v>
                </c:pt>
                <c:pt idx="208">
                  <c:v>1.1312887072563171E-3</c:v>
                </c:pt>
                <c:pt idx="209">
                  <c:v>1.104254275560379E-3</c:v>
                </c:pt>
                <c:pt idx="210">
                  <c:v>1.0749810608103871E-3</c:v>
                </c:pt>
                <c:pt idx="211">
                  <c:v>1.043571624904871E-3</c:v>
                </c:pt>
                <c:pt idx="212">
                  <c:v>1.0099482024088502E-3</c:v>
                </c:pt>
                <c:pt idx="213">
                  <c:v>9.7415718482807279E-4</c:v>
                </c:pt>
                <c:pt idx="214">
                  <c:v>9.3607720918953419E-4</c:v>
                </c:pt>
                <c:pt idx="215">
                  <c:v>8.9572509750723839E-4</c:v>
                </c:pt>
                <c:pt idx="216">
                  <c:v>8.5305934771895409E-4</c:v>
                </c:pt>
                <c:pt idx="217">
                  <c:v>8.0827355850487947E-4</c:v>
                </c:pt>
                <c:pt idx="218">
                  <c:v>7.6126406202092767E-4</c:v>
                </c:pt>
                <c:pt idx="219">
                  <c:v>7.1206188295036554E-4</c:v>
                </c:pt>
                <c:pt idx="220">
                  <c:v>6.6057697404175997E-4</c:v>
                </c:pt>
                <c:pt idx="221">
                  <c:v>6.0686701908707619E-4</c:v>
                </c:pt>
                <c:pt idx="222">
                  <c:v>5.5101164616644382E-4</c:v>
                </c:pt>
                <c:pt idx="223">
                  <c:v>4.9296196084469557E-4</c:v>
                </c:pt>
                <c:pt idx="224">
                  <c:v>4.3269782327115536E-4</c:v>
                </c:pt>
                <c:pt idx="225">
                  <c:v>3.7032581167295575E-4</c:v>
                </c:pt>
                <c:pt idx="226">
                  <c:v>3.0578233418054879E-4</c:v>
                </c:pt>
                <c:pt idx="227">
                  <c:v>2.3916403006296605E-4</c:v>
                </c:pt>
                <c:pt idx="228">
                  <c:v>1.704857568256557E-4</c:v>
                </c:pt>
                <c:pt idx="229">
                  <c:v>9.9785022030118853E-5</c:v>
                </c:pt>
                <c:pt idx="230">
                  <c:v>2.7168267479282804E-5</c:v>
                </c:pt>
                <c:pt idx="231">
                  <c:v>-4.7460584028158337E-5</c:v>
                </c:pt>
                <c:pt idx="232">
                  <c:v>-1.2398073158692569E-4</c:v>
                </c:pt>
                <c:pt idx="233">
                  <c:v>-2.0246506028342992E-4</c:v>
                </c:pt>
                <c:pt idx="234">
                  <c:v>-2.8271120390854776E-4</c:v>
                </c:pt>
                <c:pt idx="235">
                  <c:v>-3.6475772503763437E-4</c:v>
                </c:pt>
                <c:pt idx="236">
                  <c:v>-4.48480190243572E-4</c:v>
                </c:pt>
                <c:pt idx="237">
                  <c:v>-5.3398183081299067E-4</c:v>
                </c:pt>
                <c:pt idx="238">
                  <c:v>-6.2105292454361916E-4</c:v>
                </c:pt>
                <c:pt idx="239">
                  <c:v>-7.0966174826025963E-4</c:v>
                </c:pt>
                <c:pt idx="240">
                  <c:v>-7.9975754488259554E-4</c:v>
                </c:pt>
                <c:pt idx="241">
                  <c:v>-8.9130282867699862E-4</c:v>
                </c:pt>
                <c:pt idx="242">
                  <c:v>-9.8426488693803549E-4</c:v>
                </c:pt>
                <c:pt idx="243">
                  <c:v>-1.0784993646666408E-3</c:v>
                </c:pt>
                <c:pt idx="244">
                  <c:v>-1.1739849578589201E-3</c:v>
                </c:pt>
                <c:pt idx="245">
                  <c:v>-1.2705976841971278E-3</c:v>
                </c:pt>
                <c:pt idx="246">
                  <c:v>-1.3682927237823606E-3</c:v>
                </c:pt>
                <c:pt idx="247">
                  <c:v>-1.4670051168650389E-3</c:v>
                </c:pt>
                <c:pt idx="248">
                  <c:v>-1.5666435938328505E-3</c:v>
                </c:pt>
                <c:pt idx="249">
                  <c:v>-1.6671506455168128E-3</c:v>
                </c:pt>
                <c:pt idx="250">
                  <c:v>-1.7684225458651781E-3</c:v>
                </c:pt>
                <c:pt idx="251">
                  <c:v>-1.8704157555475831E-3</c:v>
                </c:pt>
                <c:pt idx="252">
                  <c:v>-1.9730089697986841E-3</c:v>
                </c:pt>
                <c:pt idx="253">
                  <c:v>-2.0761028863489628E-3</c:v>
                </c:pt>
                <c:pt idx="254">
                  <c:v>-2.1796422079205513E-3</c:v>
                </c:pt>
                <c:pt idx="255">
                  <c:v>-2.2835398558527231E-3</c:v>
                </c:pt>
                <c:pt idx="256">
                  <c:v>-2.3877357598394156E-3</c:v>
                </c:pt>
                <c:pt idx="257">
                  <c:v>-2.4921097792685032E-3</c:v>
                </c:pt>
                <c:pt idx="258">
                  <c:v>-2.5966048706322908E-3</c:v>
                </c:pt>
                <c:pt idx="259">
                  <c:v>-2.7011111378669739E-3</c:v>
                </c:pt>
                <c:pt idx="260">
                  <c:v>-2.8055431321263313E-3</c:v>
                </c:pt>
                <c:pt idx="261">
                  <c:v>-2.9098594095557928E-3</c:v>
                </c:pt>
                <c:pt idx="262">
                  <c:v>-3.0139230657368898E-3</c:v>
                </c:pt>
                <c:pt idx="263">
                  <c:v>-3.117692656815052E-3</c:v>
                </c:pt>
                <c:pt idx="264">
                  <c:v>-3.2210564240813255E-3</c:v>
                </c:pt>
                <c:pt idx="265">
                  <c:v>-3.323953365907073E-3</c:v>
                </c:pt>
                <c:pt idx="266">
                  <c:v>-3.4262847620993853E-3</c:v>
                </c:pt>
                <c:pt idx="267">
                  <c:v>-3.5279951989650726E-3</c:v>
                </c:pt>
                <c:pt idx="268">
                  <c:v>-3.6290050484240055E-3</c:v>
                </c:pt>
                <c:pt idx="269">
                  <c:v>-3.7292386405169964E-3</c:v>
                </c:pt>
                <c:pt idx="270">
                  <c:v>-3.8286310154944658E-3</c:v>
                </c:pt>
                <c:pt idx="271">
                  <c:v>-3.9270464330911636E-3</c:v>
                </c:pt>
                <c:pt idx="272">
                  <c:v>-4.0244758129119873E-3</c:v>
                </c:pt>
                <c:pt idx="273">
                  <c:v>-4.1208872571587563E-3</c:v>
                </c:pt>
                <c:pt idx="274">
                  <c:v>-4.216186236590147E-3</c:v>
                </c:pt>
                <c:pt idx="275">
                  <c:v>-4.3102353811264038E-3</c:v>
                </c:pt>
                <c:pt idx="276">
                  <c:v>-4.4030426070094109E-3</c:v>
                </c:pt>
                <c:pt idx="277">
                  <c:v>-4.4945646077394485E-3</c:v>
                </c:pt>
                <c:pt idx="278">
                  <c:v>-4.5847040601074696E-3</c:v>
                </c:pt>
                <c:pt idx="279">
                  <c:v>-4.67344606295228E-3</c:v>
                </c:pt>
                <c:pt idx="280">
                  <c:v>-4.7607114538550377E-3</c:v>
                </c:pt>
                <c:pt idx="281">
                  <c:v>-4.8464592546224594E-3</c:v>
                </c:pt>
                <c:pt idx="282">
                  <c:v>-4.9306349828839302E-3</c:v>
                </c:pt>
                <c:pt idx="283">
                  <c:v>-5.0132479518651962E-3</c:v>
                </c:pt>
                <c:pt idx="284">
                  <c:v>-5.0942208617925644E-3</c:v>
                </c:pt>
                <c:pt idx="285">
                  <c:v>-5.1734773442149162E-3</c:v>
                </c:pt>
                <c:pt idx="286">
                  <c:v>-5.2510527893900871E-3</c:v>
                </c:pt>
                <c:pt idx="287">
                  <c:v>-5.3268526680767536E-3</c:v>
                </c:pt>
                <c:pt idx="288">
                  <c:v>-5.4009184241294861E-3</c:v>
                </c:pt>
                <c:pt idx="289">
                  <c:v>-5.4730870760977268E-3</c:v>
                </c:pt>
                <c:pt idx="290">
                  <c:v>-5.5435751564800739E-3</c:v>
                </c:pt>
                <c:pt idx="291">
                  <c:v>-5.6121484376490116E-3</c:v>
                </c:pt>
                <c:pt idx="292">
                  <c:v>-5.6788367219269276E-3</c:v>
                </c:pt>
                <c:pt idx="293">
                  <c:v>-5.7435743510723114E-3</c:v>
                </c:pt>
                <c:pt idx="294">
                  <c:v>-5.8065452612936497E-3</c:v>
                </c:pt>
                <c:pt idx="295">
                  <c:v>-5.8674858883023262E-3</c:v>
                </c:pt>
                <c:pt idx="296">
                  <c:v>-5.9265983290970325E-3</c:v>
                </c:pt>
                <c:pt idx="297">
                  <c:v>-5.9837950393557549E-3</c:v>
                </c:pt>
                <c:pt idx="298">
                  <c:v>-6.0390685684978962E-3</c:v>
                </c:pt>
                <c:pt idx="299">
                  <c:v>-6.0924086719751358E-3</c:v>
                </c:pt>
                <c:pt idx="300">
                  <c:v>-6.1438260599970818E-3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CE33-4F57-AD19-59820F475995}"/>
            </c:ext>
          </c:extLst>
        </c:ser>
        <c:ser>
          <c:idx val="3"/>
          <c:order val="6"/>
          <c:tx>
            <c:v>v Analytical</c:v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Sheet1!$J$3:$J$578</c:f>
              <c:numCache>
                <c:formatCode>General</c:formatCode>
                <c:ptCount val="576"/>
                <c:pt idx="0">
                  <c:v>0</c:v>
                </c:pt>
                <c:pt idx="1">
                  <c:v>0.10416666666666667</c:v>
                </c:pt>
                <c:pt idx="2">
                  <c:v>0.20833333333333334</c:v>
                </c:pt>
                <c:pt idx="3">
                  <c:v>0.3125</c:v>
                </c:pt>
                <c:pt idx="4">
                  <c:v>0.41666666666666669</c:v>
                </c:pt>
                <c:pt idx="5">
                  <c:v>0.52083333333333337</c:v>
                </c:pt>
                <c:pt idx="6">
                  <c:v>0.625</c:v>
                </c:pt>
                <c:pt idx="7">
                  <c:v>0.72916666666666674</c:v>
                </c:pt>
                <c:pt idx="8">
                  <c:v>0.83333333333333337</c:v>
                </c:pt>
                <c:pt idx="9">
                  <c:v>0.9375</c:v>
                </c:pt>
                <c:pt idx="10">
                  <c:v>1.0416666666666667</c:v>
                </c:pt>
                <c:pt idx="11">
                  <c:v>1.1458333333333335</c:v>
                </c:pt>
                <c:pt idx="12">
                  <c:v>1.25</c:v>
                </c:pt>
                <c:pt idx="13">
                  <c:v>1.3541666666666667</c:v>
                </c:pt>
                <c:pt idx="14">
                  <c:v>1.4583333333333335</c:v>
                </c:pt>
                <c:pt idx="15">
                  <c:v>1.5625</c:v>
                </c:pt>
                <c:pt idx="16">
                  <c:v>1.6666666666666667</c:v>
                </c:pt>
                <c:pt idx="17">
                  <c:v>1.7708333333333335</c:v>
                </c:pt>
                <c:pt idx="18">
                  <c:v>1.875</c:v>
                </c:pt>
                <c:pt idx="19">
                  <c:v>1.9791666666666667</c:v>
                </c:pt>
                <c:pt idx="20">
                  <c:v>2.0833333333333335</c:v>
                </c:pt>
                <c:pt idx="21">
                  <c:v>2.1875</c:v>
                </c:pt>
                <c:pt idx="22">
                  <c:v>2.291666666666667</c:v>
                </c:pt>
                <c:pt idx="23">
                  <c:v>2.3958333333333335</c:v>
                </c:pt>
                <c:pt idx="24">
                  <c:v>2.5</c:v>
                </c:pt>
                <c:pt idx="25">
                  <c:v>2.604166666666667</c:v>
                </c:pt>
                <c:pt idx="26">
                  <c:v>2.7083333333333335</c:v>
                </c:pt>
                <c:pt idx="27">
                  <c:v>2.8125</c:v>
                </c:pt>
                <c:pt idx="28">
                  <c:v>2.916666666666667</c:v>
                </c:pt>
                <c:pt idx="29">
                  <c:v>3.0208333333333335</c:v>
                </c:pt>
                <c:pt idx="30">
                  <c:v>3.125</c:v>
                </c:pt>
                <c:pt idx="31">
                  <c:v>3.229166666666667</c:v>
                </c:pt>
                <c:pt idx="32">
                  <c:v>3.3333333333333335</c:v>
                </c:pt>
                <c:pt idx="33">
                  <c:v>3.4375</c:v>
                </c:pt>
                <c:pt idx="34">
                  <c:v>3.541666666666667</c:v>
                </c:pt>
                <c:pt idx="35">
                  <c:v>3.6458333333333335</c:v>
                </c:pt>
                <c:pt idx="36">
                  <c:v>3.75</c:v>
                </c:pt>
                <c:pt idx="37">
                  <c:v>3.854166666666667</c:v>
                </c:pt>
                <c:pt idx="38">
                  <c:v>3.9583333333333335</c:v>
                </c:pt>
                <c:pt idx="39">
                  <c:v>4.0625</c:v>
                </c:pt>
                <c:pt idx="40">
                  <c:v>4.166666666666667</c:v>
                </c:pt>
                <c:pt idx="41">
                  <c:v>4.2708333333333339</c:v>
                </c:pt>
                <c:pt idx="42">
                  <c:v>4.375</c:v>
                </c:pt>
                <c:pt idx="43">
                  <c:v>4.479166666666667</c:v>
                </c:pt>
                <c:pt idx="44">
                  <c:v>4.5833333333333339</c:v>
                </c:pt>
                <c:pt idx="45">
                  <c:v>4.6875</c:v>
                </c:pt>
                <c:pt idx="46">
                  <c:v>4.791666666666667</c:v>
                </c:pt>
                <c:pt idx="47">
                  <c:v>4.8958333333333339</c:v>
                </c:pt>
                <c:pt idx="48">
                  <c:v>5</c:v>
                </c:pt>
                <c:pt idx="49">
                  <c:v>5.104166666666667</c:v>
                </c:pt>
                <c:pt idx="50">
                  <c:v>5.2083333333333339</c:v>
                </c:pt>
                <c:pt idx="51">
                  <c:v>5.3125</c:v>
                </c:pt>
                <c:pt idx="52">
                  <c:v>5.416666666666667</c:v>
                </c:pt>
                <c:pt idx="53">
                  <c:v>5.5208333333333339</c:v>
                </c:pt>
                <c:pt idx="54">
                  <c:v>5.625</c:v>
                </c:pt>
                <c:pt idx="55">
                  <c:v>5.729166666666667</c:v>
                </c:pt>
                <c:pt idx="56">
                  <c:v>5.8333333333333339</c:v>
                </c:pt>
                <c:pt idx="57">
                  <c:v>5.9375</c:v>
                </c:pt>
                <c:pt idx="58">
                  <c:v>6.041666666666667</c:v>
                </c:pt>
                <c:pt idx="59">
                  <c:v>6.1458333333333339</c:v>
                </c:pt>
                <c:pt idx="60">
                  <c:v>6.25</c:v>
                </c:pt>
                <c:pt idx="61">
                  <c:v>6.354166666666667</c:v>
                </c:pt>
                <c:pt idx="62">
                  <c:v>6.4583333333333339</c:v>
                </c:pt>
                <c:pt idx="63">
                  <c:v>6.5625</c:v>
                </c:pt>
                <c:pt idx="64">
                  <c:v>6.666666666666667</c:v>
                </c:pt>
                <c:pt idx="65">
                  <c:v>6.7708333333333339</c:v>
                </c:pt>
                <c:pt idx="66">
                  <c:v>6.875</c:v>
                </c:pt>
                <c:pt idx="67">
                  <c:v>6.979166666666667</c:v>
                </c:pt>
                <c:pt idx="68">
                  <c:v>7.0833333333333339</c:v>
                </c:pt>
                <c:pt idx="69">
                  <c:v>7.1875</c:v>
                </c:pt>
                <c:pt idx="70">
                  <c:v>7.291666666666667</c:v>
                </c:pt>
                <c:pt idx="71">
                  <c:v>7.3958333333333339</c:v>
                </c:pt>
                <c:pt idx="72">
                  <c:v>7.5</c:v>
                </c:pt>
                <c:pt idx="73">
                  <c:v>7.604166666666667</c:v>
                </c:pt>
                <c:pt idx="74">
                  <c:v>7.7083333333333339</c:v>
                </c:pt>
                <c:pt idx="75">
                  <c:v>7.8125</c:v>
                </c:pt>
                <c:pt idx="76">
                  <c:v>7.916666666666667</c:v>
                </c:pt>
                <c:pt idx="77">
                  <c:v>8.0208333333333339</c:v>
                </c:pt>
                <c:pt idx="78">
                  <c:v>8.125</c:v>
                </c:pt>
                <c:pt idx="79">
                  <c:v>8.2291666666666679</c:v>
                </c:pt>
                <c:pt idx="80">
                  <c:v>8.3333333333333339</c:v>
                </c:pt>
                <c:pt idx="81">
                  <c:v>8.4375</c:v>
                </c:pt>
                <c:pt idx="82">
                  <c:v>8.5416666666666679</c:v>
                </c:pt>
                <c:pt idx="83">
                  <c:v>8.6458333333333339</c:v>
                </c:pt>
                <c:pt idx="84">
                  <c:v>8.75</c:v>
                </c:pt>
                <c:pt idx="85">
                  <c:v>8.8541666666666679</c:v>
                </c:pt>
                <c:pt idx="86">
                  <c:v>8.9583333333333339</c:v>
                </c:pt>
                <c:pt idx="87">
                  <c:v>9.0625</c:v>
                </c:pt>
                <c:pt idx="88">
                  <c:v>9.1666666666666679</c:v>
                </c:pt>
                <c:pt idx="89">
                  <c:v>9.2708333333333339</c:v>
                </c:pt>
                <c:pt idx="90">
                  <c:v>9.375</c:v>
                </c:pt>
                <c:pt idx="91">
                  <c:v>9.4791666666666679</c:v>
                </c:pt>
                <c:pt idx="92">
                  <c:v>9.5833333333333339</c:v>
                </c:pt>
                <c:pt idx="93">
                  <c:v>9.6875</c:v>
                </c:pt>
                <c:pt idx="94">
                  <c:v>9.7916666666666679</c:v>
                </c:pt>
                <c:pt idx="95">
                  <c:v>9.8958333333333339</c:v>
                </c:pt>
                <c:pt idx="96">
                  <c:v>10</c:v>
                </c:pt>
                <c:pt idx="97">
                  <c:v>10.104166666666668</c:v>
                </c:pt>
                <c:pt idx="98">
                  <c:v>10.208333333333334</c:v>
                </c:pt>
                <c:pt idx="99">
                  <c:v>10.3125</c:v>
                </c:pt>
                <c:pt idx="100">
                  <c:v>10.416666666666668</c:v>
                </c:pt>
                <c:pt idx="101">
                  <c:v>10.520833333333334</c:v>
                </c:pt>
                <c:pt idx="102">
                  <c:v>10.625</c:v>
                </c:pt>
                <c:pt idx="103">
                  <c:v>10.729166666666668</c:v>
                </c:pt>
                <c:pt idx="104">
                  <c:v>10.833333333333334</c:v>
                </c:pt>
                <c:pt idx="105">
                  <c:v>10.9375</c:v>
                </c:pt>
                <c:pt idx="106">
                  <c:v>11.041666666666668</c:v>
                </c:pt>
                <c:pt idx="107">
                  <c:v>11.145833333333334</c:v>
                </c:pt>
                <c:pt idx="108">
                  <c:v>11.25</c:v>
                </c:pt>
                <c:pt idx="109">
                  <c:v>11.354166666666668</c:v>
                </c:pt>
                <c:pt idx="110">
                  <c:v>11.458333333333334</c:v>
                </c:pt>
                <c:pt idx="111">
                  <c:v>11.5625</c:v>
                </c:pt>
                <c:pt idx="112">
                  <c:v>11.666666666666668</c:v>
                </c:pt>
                <c:pt idx="113">
                  <c:v>11.770833333333334</c:v>
                </c:pt>
                <c:pt idx="114">
                  <c:v>11.875</c:v>
                </c:pt>
                <c:pt idx="115">
                  <c:v>11.979166666666668</c:v>
                </c:pt>
                <c:pt idx="116">
                  <c:v>12.083333333333334</c:v>
                </c:pt>
                <c:pt idx="117">
                  <c:v>12.1875</c:v>
                </c:pt>
                <c:pt idx="118">
                  <c:v>12.291666666666668</c:v>
                </c:pt>
                <c:pt idx="119">
                  <c:v>12.395833333333334</c:v>
                </c:pt>
                <c:pt idx="120">
                  <c:v>12.5</c:v>
                </c:pt>
                <c:pt idx="121">
                  <c:v>12.604166666666668</c:v>
                </c:pt>
                <c:pt idx="122">
                  <c:v>12.708333333333334</c:v>
                </c:pt>
                <c:pt idx="123">
                  <c:v>12.8125</c:v>
                </c:pt>
                <c:pt idx="124">
                  <c:v>12.916666666666668</c:v>
                </c:pt>
                <c:pt idx="125">
                  <c:v>13.020833333333334</c:v>
                </c:pt>
                <c:pt idx="126">
                  <c:v>13.125</c:v>
                </c:pt>
                <c:pt idx="127">
                  <c:v>13.229166666666668</c:v>
                </c:pt>
                <c:pt idx="128">
                  <c:v>13.333333333333334</c:v>
                </c:pt>
                <c:pt idx="129">
                  <c:v>13.4375</c:v>
                </c:pt>
                <c:pt idx="130">
                  <c:v>13.541666666666668</c:v>
                </c:pt>
                <c:pt idx="131">
                  <c:v>13.645833333333334</c:v>
                </c:pt>
                <c:pt idx="132">
                  <c:v>13.75</c:v>
                </c:pt>
                <c:pt idx="133">
                  <c:v>13.854166666666668</c:v>
                </c:pt>
                <c:pt idx="134">
                  <c:v>13.958333333333334</c:v>
                </c:pt>
                <c:pt idx="135">
                  <c:v>14.0625</c:v>
                </c:pt>
                <c:pt idx="136">
                  <c:v>14.166666666666668</c:v>
                </c:pt>
                <c:pt idx="137">
                  <c:v>14.270833333333334</c:v>
                </c:pt>
                <c:pt idx="138">
                  <c:v>14.375</c:v>
                </c:pt>
                <c:pt idx="139">
                  <c:v>14.479166666666668</c:v>
                </c:pt>
                <c:pt idx="140">
                  <c:v>14.583333333333334</c:v>
                </c:pt>
                <c:pt idx="141">
                  <c:v>14.6875</c:v>
                </c:pt>
                <c:pt idx="142">
                  <c:v>14.791666666666668</c:v>
                </c:pt>
                <c:pt idx="143">
                  <c:v>14.895833333333334</c:v>
                </c:pt>
                <c:pt idx="144">
                  <c:v>15</c:v>
                </c:pt>
                <c:pt idx="145">
                  <c:v>15.104166666666668</c:v>
                </c:pt>
                <c:pt idx="146">
                  <c:v>15.208333333333334</c:v>
                </c:pt>
                <c:pt idx="147">
                  <c:v>15.3125</c:v>
                </c:pt>
                <c:pt idx="148">
                  <c:v>15.416666666666668</c:v>
                </c:pt>
                <c:pt idx="149">
                  <c:v>15.520833333333334</c:v>
                </c:pt>
                <c:pt idx="150">
                  <c:v>15.625</c:v>
                </c:pt>
                <c:pt idx="151">
                  <c:v>15.729166666666668</c:v>
                </c:pt>
                <c:pt idx="152">
                  <c:v>15.833333333333334</c:v>
                </c:pt>
                <c:pt idx="153">
                  <c:v>15.9375</c:v>
                </c:pt>
                <c:pt idx="154">
                  <c:v>16.041666666666668</c:v>
                </c:pt>
                <c:pt idx="155">
                  <c:v>16.145833333333336</c:v>
                </c:pt>
                <c:pt idx="156">
                  <c:v>16.25</c:v>
                </c:pt>
                <c:pt idx="157">
                  <c:v>16.354166666666668</c:v>
                </c:pt>
                <c:pt idx="158">
                  <c:v>16.458333333333336</c:v>
                </c:pt>
                <c:pt idx="159">
                  <c:v>16.5625</c:v>
                </c:pt>
                <c:pt idx="160">
                  <c:v>16.666666666666668</c:v>
                </c:pt>
                <c:pt idx="161">
                  <c:v>16.770833333333336</c:v>
                </c:pt>
                <c:pt idx="162">
                  <c:v>16.875</c:v>
                </c:pt>
                <c:pt idx="163">
                  <c:v>16.979166666666668</c:v>
                </c:pt>
                <c:pt idx="164">
                  <c:v>17.083333333333336</c:v>
                </c:pt>
                <c:pt idx="165">
                  <c:v>17.1875</c:v>
                </c:pt>
                <c:pt idx="166">
                  <c:v>17.291666666666668</c:v>
                </c:pt>
                <c:pt idx="167">
                  <c:v>17.395833333333336</c:v>
                </c:pt>
                <c:pt idx="168">
                  <c:v>17.5</c:v>
                </c:pt>
                <c:pt idx="169">
                  <c:v>17.604166666666668</c:v>
                </c:pt>
                <c:pt idx="170">
                  <c:v>17.708333333333336</c:v>
                </c:pt>
                <c:pt idx="171">
                  <c:v>17.8125</c:v>
                </c:pt>
                <c:pt idx="172">
                  <c:v>17.916666666666668</c:v>
                </c:pt>
                <c:pt idx="173">
                  <c:v>18.020833333333336</c:v>
                </c:pt>
                <c:pt idx="174">
                  <c:v>18.125</c:v>
                </c:pt>
                <c:pt idx="175">
                  <c:v>18.229166666666668</c:v>
                </c:pt>
                <c:pt idx="176">
                  <c:v>18.333333333333336</c:v>
                </c:pt>
                <c:pt idx="177">
                  <c:v>18.4375</c:v>
                </c:pt>
                <c:pt idx="178">
                  <c:v>18.541666666666668</c:v>
                </c:pt>
                <c:pt idx="179">
                  <c:v>18.645833333333336</c:v>
                </c:pt>
                <c:pt idx="180">
                  <c:v>18.75</c:v>
                </c:pt>
                <c:pt idx="181">
                  <c:v>18.854166666666668</c:v>
                </c:pt>
                <c:pt idx="182">
                  <c:v>18.958333333333336</c:v>
                </c:pt>
                <c:pt idx="183">
                  <c:v>19.0625</c:v>
                </c:pt>
                <c:pt idx="184">
                  <c:v>19.166666666666668</c:v>
                </c:pt>
                <c:pt idx="185">
                  <c:v>19.270833333333336</c:v>
                </c:pt>
                <c:pt idx="186">
                  <c:v>19.375</c:v>
                </c:pt>
                <c:pt idx="187">
                  <c:v>19.479166666666668</c:v>
                </c:pt>
                <c:pt idx="188">
                  <c:v>19.583333333333336</c:v>
                </c:pt>
                <c:pt idx="189">
                  <c:v>19.6875</c:v>
                </c:pt>
                <c:pt idx="190">
                  <c:v>19.791666666666668</c:v>
                </c:pt>
                <c:pt idx="191">
                  <c:v>19.895833333333336</c:v>
                </c:pt>
                <c:pt idx="192">
                  <c:v>20</c:v>
                </c:pt>
                <c:pt idx="193">
                  <c:v>20.104166666666668</c:v>
                </c:pt>
                <c:pt idx="194">
                  <c:v>20.208333333333336</c:v>
                </c:pt>
                <c:pt idx="195">
                  <c:v>20.3125</c:v>
                </c:pt>
                <c:pt idx="196">
                  <c:v>20.416666666666668</c:v>
                </c:pt>
                <c:pt idx="197">
                  <c:v>20.520833333333336</c:v>
                </c:pt>
                <c:pt idx="198">
                  <c:v>20.625</c:v>
                </c:pt>
                <c:pt idx="199">
                  <c:v>20.729166666666668</c:v>
                </c:pt>
                <c:pt idx="200">
                  <c:v>20.833333333333336</c:v>
                </c:pt>
                <c:pt idx="201">
                  <c:v>20.9375</c:v>
                </c:pt>
                <c:pt idx="202">
                  <c:v>21.041666666666668</c:v>
                </c:pt>
                <c:pt idx="203">
                  <c:v>21.145833333333336</c:v>
                </c:pt>
                <c:pt idx="204">
                  <c:v>21.25</c:v>
                </c:pt>
                <c:pt idx="205">
                  <c:v>21.354166666666668</c:v>
                </c:pt>
                <c:pt idx="206">
                  <c:v>21.458333333333336</c:v>
                </c:pt>
                <c:pt idx="207">
                  <c:v>21.5625</c:v>
                </c:pt>
                <c:pt idx="208">
                  <c:v>21.666666666666668</c:v>
                </c:pt>
                <c:pt idx="209">
                  <c:v>21.770833333333336</c:v>
                </c:pt>
                <c:pt idx="210">
                  <c:v>21.875</c:v>
                </c:pt>
                <c:pt idx="211">
                  <c:v>21.979166666666668</c:v>
                </c:pt>
                <c:pt idx="212">
                  <c:v>22.083333333333336</c:v>
                </c:pt>
                <c:pt idx="213">
                  <c:v>22.1875</c:v>
                </c:pt>
                <c:pt idx="214">
                  <c:v>22.291666666666668</c:v>
                </c:pt>
                <c:pt idx="215">
                  <c:v>22.395833333333336</c:v>
                </c:pt>
                <c:pt idx="216">
                  <c:v>22.5</c:v>
                </c:pt>
                <c:pt idx="217">
                  <c:v>22.604166666666668</c:v>
                </c:pt>
                <c:pt idx="218">
                  <c:v>22.708333333333336</c:v>
                </c:pt>
                <c:pt idx="219">
                  <c:v>22.8125</c:v>
                </c:pt>
                <c:pt idx="220">
                  <c:v>22.916666666666668</c:v>
                </c:pt>
                <c:pt idx="221">
                  <c:v>23.020833333333336</c:v>
                </c:pt>
                <c:pt idx="222">
                  <c:v>23.125</c:v>
                </c:pt>
                <c:pt idx="223">
                  <c:v>23.229166666666668</c:v>
                </c:pt>
                <c:pt idx="224">
                  <c:v>23.333333333333336</c:v>
                </c:pt>
                <c:pt idx="225">
                  <c:v>23.4375</c:v>
                </c:pt>
                <c:pt idx="226">
                  <c:v>23.541666666666668</c:v>
                </c:pt>
                <c:pt idx="227">
                  <c:v>23.645833333333336</c:v>
                </c:pt>
                <c:pt idx="228">
                  <c:v>23.75</c:v>
                </c:pt>
                <c:pt idx="229">
                  <c:v>23.854166666666668</c:v>
                </c:pt>
                <c:pt idx="230">
                  <c:v>23.958333333333336</c:v>
                </c:pt>
                <c:pt idx="231">
                  <c:v>24.0625</c:v>
                </c:pt>
                <c:pt idx="232">
                  <c:v>24.166666666666668</c:v>
                </c:pt>
                <c:pt idx="233">
                  <c:v>24.270833333333336</c:v>
                </c:pt>
                <c:pt idx="234">
                  <c:v>24.375</c:v>
                </c:pt>
                <c:pt idx="235">
                  <c:v>24.479166666666668</c:v>
                </c:pt>
                <c:pt idx="236">
                  <c:v>24.583333333333336</c:v>
                </c:pt>
                <c:pt idx="237">
                  <c:v>24.6875</c:v>
                </c:pt>
                <c:pt idx="238">
                  <c:v>24.791666666666668</c:v>
                </c:pt>
                <c:pt idx="239">
                  <c:v>24.895833333333336</c:v>
                </c:pt>
                <c:pt idx="240">
                  <c:v>25</c:v>
                </c:pt>
                <c:pt idx="241">
                  <c:v>25.104166666666668</c:v>
                </c:pt>
                <c:pt idx="242">
                  <c:v>25.208333333333336</c:v>
                </c:pt>
                <c:pt idx="243">
                  <c:v>25.3125</c:v>
                </c:pt>
                <c:pt idx="244">
                  <c:v>25.416666666666668</c:v>
                </c:pt>
                <c:pt idx="245">
                  <c:v>25.520833333333336</c:v>
                </c:pt>
                <c:pt idx="246">
                  <c:v>25.625</c:v>
                </c:pt>
                <c:pt idx="247">
                  <c:v>25.729166666666668</c:v>
                </c:pt>
                <c:pt idx="248">
                  <c:v>25.833333333333336</c:v>
                </c:pt>
                <c:pt idx="249">
                  <c:v>25.9375</c:v>
                </c:pt>
                <c:pt idx="250">
                  <c:v>26.041666666666668</c:v>
                </c:pt>
                <c:pt idx="251">
                  <c:v>26.145833333333336</c:v>
                </c:pt>
                <c:pt idx="252">
                  <c:v>26.25</c:v>
                </c:pt>
                <c:pt idx="253">
                  <c:v>26.354166666666668</c:v>
                </c:pt>
                <c:pt idx="254">
                  <c:v>26.458333333333336</c:v>
                </c:pt>
                <c:pt idx="255">
                  <c:v>26.5625</c:v>
                </c:pt>
                <c:pt idx="256">
                  <c:v>26.666666666666668</c:v>
                </c:pt>
                <c:pt idx="257">
                  <c:v>26.770833333333336</c:v>
                </c:pt>
                <c:pt idx="258">
                  <c:v>26.875</c:v>
                </c:pt>
                <c:pt idx="259">
                  <c:v>26.979166666666668</c:v>
                </c:pt>
                <c:pt idx="260">
                  <c:v>27.083333333333336</c:v>
                </c:pt>
                <c:pt idx="261">
                  <c:v>27.1875</c:v>
                </c:pt>
                <c:pt idx="262">
                  <c:v>27.291666666666668</c:v>
                </c:pt>
                <c:pt idx="263">
                  <c:v>27.395833333333336</c:v>
                </c:pt>
                <c:pt idx="264">
                  <c:v>27.5</c:v>
                </c:pt>
                <c:pt idx="265">
                  <c:v>27.604166666666668</c:v>
                </c:pt>
                <c:pt idx="266">
                  <c:v>27.708333333333336</c:v>
                </c:pt>
                <c:pt idx="267">
                  <c:v>27.8125</c:v>
                </c:pt>
                <c:pt idx="268">
                  <c:v>27.916666666666668</c:v>
                </c:pt>
                <c:pt idx="269">
                  <c:v>28.020833333333336</c:v>
                </c:pt>
                <c:pt idx="270">
                  <c:v>28.125</c:v>
                </c:pt>
                <c:pt idx="271">
                  <c:v>28.229166666666668</c:v>
                </c:pt>
                <c:pt idx="272">
                  <c:v>28.333333333333336</c:v>
                </c:pt>
                <c:pt idx="273">
                  <c:v>28.4375</c:v>
                </c:pt>
                <c:pt idx="274">
                  <c:v>28.541666666666668</c:v>
                </c:pt>
                <c:pt idx="275">
                  <c:v>28.645833333333336</c:v>
                </c:pt>
                <c:pt idx="276">
                  <c:v>28.75</c:v>
                </c:pt>
                <c:pt idx="277">
                  <c:v>28.854166666666668</c:v>
                </c:pt>
                <c:pt idx="278">
                  <c:v>28.958333333333336</c:v>
                </c:pt>
                <c:pt idx="279">
                  <c:v>29.0625</c:v>
                </c:pt>
                <c:pt idx="280">
                  <c:v>29.166666666666668</c:v>
                </c:pt>
                <c:pt idx="281">
                  <c:v>29.270833333333336</c:v>
                </c:pt>
                <c:pt idx="282">
                  <c:v>29.375</c:v>
                </c:pt>
                <c:pt idx="283">
                  <c:v>29.479166666666668</c:v>
                </c:pt>
                <c:pt idx="284">
                  <c:v>29.583333333333336</c:v>
                </c:pt>
                <c:pt idx="285">
                  <c:v>29.6875</c:v>
                </c:pt>
                <c:pt idx="286">
                  <c:v>29.791666666666668</c:v>
                </c:pt>
                <c:pt idx="287">
                  <c:v>29.895833333333336</c:v>
                </c:pt>
                <c:pt idx="288">
                  <c:v>30</c:v>
                </c:pt>
                <c:pt idx="289">
                  <c:v>30.104166666666668</c:v>
                </c:pt>
                <c:pt idx="290">
                  <c:v>30.208333333333336</c:v>
                </c:pt>
                <c:pt idx="291">
                  <c:v>30.3125</c:v>
                </c:pt>
                <c:pt idx="292">
                  <c:v>30.416666666666668</c:v>
                </c:pt>
                <c:pt idx="293">
                  <c:v>30.520833333333336</c:v>
                </c:pt>
                <c:pt idx="294">
                  <c:v>30.625</c:v>
                </c:pt>
                <c:pt idx="295">
                  <c:v>30.729166666666668</c:v>
                </c:pt>
                <c:pt idx="296">
                  <c:v>30.833333333333336</c:v>
                </c:pt>
                <c:pt idx="297">
                  <c:v>30.9375</c:v>
                </c:pt>
                <c:pt idx="298">
                  <c:v>31.041666666666668</c:v>
                </c:pt>
                <c:pt idx="299">
                  <c:v>31.145833333333336</c:v>
                </c:pt>
                <c:pt idx="300">
                  <c:v>31.25</c:v>
                </c:pt>
                <c:pt idx="301">
                  <c:v>31.354166666666668</c:v>
                </c:pt>
                <c:pt idx="302">
                  <c:v>31.458333333333336</c:v>
                </c:pt>
                <c:pt idx="303">
                  <c:v>31.5625</c:v>
                </c:pt>
                <c:pt idx="304">
                  <c:v>31.666666666666668</c:v>
                </c:pt>
                <c:pt idx="305">
                  <c:v>31.770833333333336</c:v>
                </c:pt>
                <c:pt idx="306">
                  <c:v>31.875</c:v>
                </c:pt>
                <c:pt idx="307">
                  <c:v>31.979166666666668</c:v>
                </c:pt>
                <c:pt idx="308">
                  <c:v>32.083333333333336</c:v>
                </c:pt>
                <c:pt idx="309">
                  <c:v>32.1875</c:v>
                </c:pt>
                <c:pt idx="310">
                  <c:v>32.291666666666671</c:v>
                </c:pt>
                <c:pt idx="311">
                  <c:v>32.395833333333336</c:v>
                </c:pt>
                <c:pt idx="312">
                  <c:v>32.5</c:v>
                </c:pt>
                <c:pt idx="313">
                  <c:v>32.604166666666671</c:v>
                </c:pt>
                <c:pt idx="314">
                  <c:v>32.708333333333336</c:v>
                </c:pt>
                <c:pt idx="315">
                  <c:v>32.8125</c:v>
                </c:pt>
                <c:pt idx="316">
                  <c:v>32.916666666666671</c:v>
                </c:pt>
                <c:pt idx="317">
                  <c:v>33.020833333333336</c:v>
                </c:pt>
                <c:pt idx="318">
                  <c:v>33.125</c:v>
                </c:pt>
                <c:pt idx="319">
                  <c:v>33.229166666666671</c:v>
                </c:pt>
                <c:pt idx="320">
                  <c:v>33.333333333333336</c:v>
                </c:pt>
                <c:pt idx="321">
                  <c:v>33.4375</c:v>
                </c:pt>
                <c:pt idx="322">
                  <c:v>33.541666666666671</c:v>
                </c:pt>
                <c:pt idx="323">
                  <c:v>33.645833333333336</c:v>
                </c:pt>
                <c:pt idx="324">
                  <c:v>33.75</c:v>
                </c:pt>
                <c:pt idx="325">
                  <c:v>33.854166666666671</c:v>
                </c:pt>
                <c:pt idx="326">
                  <c:v>33.958333333333336</c:v>
                </c:pt>
                <c:pt idx="327">
                  <c:v>34.0625</c:v>
                </c:pt>
                <c:pt idx="328">
                  <c:v>34.166666666666671</c:v>
                </c:pt>
                <c:pt idx="329">
                  <c:v>34.270833333333336</c:v>
                </c:pt>
                <c:pt idx="330">
                  <c:v>34.375</c:v>
                </c:pt>
                <c:pt idx="331">
                  <c:v>34.479166666666671</c:v>
                </c:pt>
                <c:pt idx="332">
                  <c:v>34.583333333333336</c:v>
                </c:pt>
                <c:pt idx="333">
                  <c:v>34.6875</c:v>
                </c:pt>
                <c:pt idx="334">
                  <c:v>34.791666666666671</c:v>
                </c:pt>
                <c:pt idx="335">
                  <c:v>34.895833333333336</c:v>
                </c:pt>
                <c:pt idx="336">
                  <c:v>35</c:v>
                </c:pt>
                <c:pt idx="337">
                  <c:v>35.104166666666671</c:v>
                </c:pt>
                <c:pt idx="338">
                  <c:v>35.208333333333336</c:v>
                </c:pt>
                <c:pt idx="339">
                  <c:v>35.3125</c:v>
                </c:pt>
                <c:pt idx="340">
                  <c:v>35.416666666666671</c:v>
                </c:pt>
                <c:pt idx="341">
                  <c:v>35.520833333333336</c:v>
                </c:pt>
                <c:pt idx="342">
                  <c:v>35.625</c:v>
                </c:pt>
                <c:pt idx="343">
                  <c:v>35.729166666666671</c:v>
                </c:pt>
                <c:pt idx="344">
                  <c:v>35.833333333333336</c:v>
                </c:pt>
                <c:pt idx="345">
                  <c:v>35.9375</c:v>
                </c:pt>
                <c:pt idx="346">
                  <c:v>36.041666666666671</c:v>
                </c:pt>
                <c:pt idx="347">
                  <c:v>36.145833333333336</c:v>
                </c:pt>
                <c:pt idx="348">
                  <c:v>36.25</c:v>
                </c:pt>
                <c:pt idx="349">
                  <c:v>36.354166666666671</c:v>
                </c:pt>
                <c:pt idx="350">
                  <c:v>36.458333333333336</c:v>
                </c:pt>
                <c:pt idx="351">
                  <c:v>36.5625</c:v>
                </c:pt>
                <c:pt idx="352">
                  <c:v>36.666666666666671</c:v>
                </c:pt>
                <c:pt idx="353">
                  <c:v>36.770833333333336</c:v>
                </c:pt>
                <c:pt idx="354">
                  <c:v>36.875</c:v>
                </c:pt>
                <c:pt idx="355">
                  <c:v>36.979166666666671</c:v>
                </c:pt>
                <c:pt idx="356">
                  <c:v>37.083333333333336</c:v>
                </c:pt>
                <c:pt idx="357">
                  <c:v>37.1875</c:v>
                </c:pt>
                <c:pt idx="358">
                  <c:v>37.291666666666671</c:v>
                </c:pt>
                <c:pt idx="359">
                  <c:v>37.395833333333336</c:v>
                </c:pt>
                <c:pt idx="360">
                  <c:v>37.5</c:v>
                </c:pt>
                <c:pt idx="361">
                  <c:v>37.604166666666671</c:v>
                </c:pt>
                <c:pt idx="362">
                  <c:v>37.708333333333336</c:v>
                </c:pt>
                <c:pt idx="363">
                  <c:v>37.8125</c:v>
                </c:pt>
                <c:pt idx="364">
                  <c:v>37.916666666666671</c:v>
                </c:pt>
                <c:pt idx="365">
                  <c:v>38.020833333333336</c:v>
                </c:pt>
                <c:pt idx="366">
                  <c:v>38.125</c:v>
                </c:pt>
                <c:pt idx="367">
                  <c:v>38.229166666666671</c:v>
                </c:pt>
                <c:pt idx="368">
                  <c:v>38.333333333333336</c:v>
                </c:pt>
                <c:pt idx="369">
                  <c:v>38.4375</c:v>
                </c:pt>
                <c:pt idx="370">
                  <c:v>38.541666666666671</c:v>
                </c:pt>
                <c:pt idx="371">
                  <c:v>38.645833333333336</c:v>
                </c:pt>
                <c:pt idx="372">
                  <c:v>38.75</c:v>
                </c:pt>
                <c:pt idx="373">
                  <c:v>38.854166666666671</c:v>
                </c:pt>
                <c:pt idx="374">
                  <c:v>38.958333333333336</c:v>
                </c:pt>
                <c:pt idx="375">
                  <c:v>39.0625</c:v>
                </c:pt>
                <c:pt idx="376">
                  <c:v>39.166666666666671</c:v>
                </c:pt>
                <c:pt idx="377">
                  <c:v>39.270833333333336</c:v>
                </c:pt>
                <c:pt idx="378">
                  <c:v>39.375</c:v>
                </c:pt>
                <c:pt idx="379">
                  <c:v>39.479166666666671</c:v>
                </c:pt>
                <c:pt idx="380">
                  <c:v>39.583333333333336</c:v>
                </c:pt>
                <c:pt idx="381">
                  <c:v>39.6875</c:v>
                </c:pt>
                <c:pt idx="382">
                  <c:v>39.791666666666671</c:v>
                </c:pt>
                <c:pt idx="383">
                  <c:v>39.895833333333336</c:v>
                </c:pt>
                <c:pt idx="384">
                  <c:v>40</c:v>
                </c:pt>
                <c:pt idx="385">
                  <c:v>40.104166666666671</c:v>
                </c:pt>
                <c:pt idx="386">
                  <c:v>40.208333333333336</c:v>
                </c:pt>
                <c:pt idx="387">
                  <c:v>40.3125</c:v>
                </c:pt>
                <c:pt idx="388">
                  <c:v>40.416666666666671</c:v>
                </c:pt>
                <c:pt idx="389">
                  <c:v>40.520833333333336</c:v>
                </c:pt>
                <c:pt idx="390">
                  <c:v>40.625</c:v>
                </c:pt>
                <c:pt idx="391">
                  <c:v>40.729166666666671</c:v>
                </c:pt>
                <c:pt idx="392">
                  <c:v>40.833333333333336</c:v>
                </c:pt>
                <c:pt idx="393">
                  <c:v>40.9375</c:v>
                </c:pt>
                <c:pt idx="394">
                  <c:v>41.041666666666671</c:v>
                </c:pt>
                <c:pt idx="395">
                  <c:v>41.145833333333336</c:v>
                </c:pt>
                <c:pt idx="396">
                  <c:v>41.25</c:v>
                </c:pt>
                <c:pt idx="397">
                  <c:v>41.354166666666671</c:v>
                </c:pt>
                <c:pt idx="398">
                  <c:v>41.458333333333336</c:v>
                </c:pt>
                <c:pt idx="399">
                  <c:v>41.5625</c:v>
                </c:pt>
                <c:pt idx="400">
                  <c:v>41.666666666666671</c:v>
                </c:pt>
                <c:pt idx="401">
                  <c:v>41.770833333333336</c:v>
                </c:pt>
                <c:pt idx="402">
                  <c:v>41.875</c:v>
                </c:pt>
                <c:pt idx="403">
                  <c:v>41.979166666666671</c:v>
                </c:pt>
                <c:pt idx="404">
                  <c:v>42.083333333333336</c:v>
                </c:pt>
                <c:pt idx="405">
                  <c:v>42.1875</c:v>
                </c:pt>
                <c:pt idx="406">
                  <c:v>42.291666666666671</c:v>
                </c:pt>
                <c:pt idx="407">
                  <c:v>42.395833333333336</c:v>
                </c:pt>
                <c:pt idx="408">
                  <c:v>42.5</c:v>
                </c:pt>
                <c:pt idx="409">
                  <c:v>42.604166666666671</c:v>
                </c:pt>
                <c:pt idx="410">
                  <c:v>42.708333333333336</c:v>
                </c:pt>
                <c:pt idx="411">
                  <c:v>42.8125</c:v>
                </c:pt>
                <c:pt idx="412">
                  <c:v>42.916666666666671</c:v>
                </c:pt>
                <c:pt idx="413">
                  <c:v>43.020833333333336</c:v>
                </c:pt>
                <c:pt idx="414">
                  <c:v>43.125</c:v>
                </c:pt>
                <c:pt idx="415">
                  <c:v>43.229166666666671</c:v>
                </c:pt>
                <c:pt idx="416">
                  <c:v>43.333333333333336</c:v>
                </c:pt>
                <c:pt idx="417">
                  <c:v>43.4375</c:v>
                </c:pt>
                <c:pt idx="418">
                  <c:v>43.541666666666671</c:v>
                </c:pt>
                <c:pt idx="419">
                  <c:v>43.645833333333336</c:v>
                </c:pt>
                <c:pt idx="420">
                  <c:v>43.75</c:v>
                </c:pt>
                <c:pt idx="421">
                  <c:v>43.854166666666671</c:v>
                </c:pt>
                <c:pt idx="422">
                  <c:v>43.958333333333336</c:v>
                </c:pt>
                <c:pt idx="423">
                  <c:v>44.0625</c:v>
                </c:pt>
                <c:pt idx="424">
                  <c:v>44.166666666666671</c:v>
                </c:pt>
                <c:pt idx="425">
                  <c:v>44.270833333333336</c:v>
                </c:pt>
                <c:pt idx="426">
                  <c:v>44.375</c:v>
                </c:pt>
                <c:pt idx="427">
                  <c:v>44.479166666666671</c:v>
                </c:pt>
                <c:pt idx="428">
                  <c:v>44.583333333333336</c:v>
                </c:pt>
                <c:pt idx="429">
                  <c:v>44.6875</c:v>
                </c:pt>
                <c:pt idx="430">
                  <c:v>44.791666666666671</c:v>
                </c:pt>
                <c:pt idx="431">
                  <c:v>44.895833333333336</c:v>
                </c:pt>
                <c:pt idx="432">
                  <c:v>45</c:v>
                </c:pt>
                <c:pt idx="433">
                  <c:v>45.104166666666671</c:v>
                </c:pt>
                <c:pt idx="434">
                  <c:v>45.208333333333336</c:v>
                </c:pt>
                <c:pt idx="435">
                  <c:v>45.3125</c:v>
                </c:pt>
                <c:pt idx="436">
                  <c:v>45.416666666666671</c:v>
                </c:pt>
                <c:pt idx="437">
                  <c:v>45.520833333333336</c:v>
                </c:pt>
                <c:pt idx="438">
                  <c:v>45.625</c:v>
                </c:pt>
                <c:pt idx="439">
                  <c:v>45.729166666666671</c:v>
                </c:pt>
                <c:pt idx="440">
                  <c:v>45.833333333333336</c:v>
                </c:pt>
                <c:pt idx="441">
                  <c:v>45.9375</c:v>
                </c:pt>
                <c:pt idx="442">
                  <c:v>46.041666666666671</c:v>
                </c:pt>
                <c:pt idx="443">
                  <c:v>46.145833333333336</c:v>
                </c:pt>
                <c:pt idx="444">
                  <c:v>46.25</c:v>
                </c:pt>
                <c:pt idx="445">
                  <c:v>46.354166666666671</c:v>
                </c:pt>
                <c:pt idx="446">
                  <c:v>46.458333333333336</c:v>
                </c:pt>
                <c:pt idx="447">
                  <c:v>46.5625</c:v>
                </c:pt>
                <c:pt idx="448">
                  <c:v>46.666666666666671</c:v>
                </c:pt>
                <c:pt idx="449">
                  <c:v>46.770833333333336</c:v>
                </c:pt>
                <c:pt idx="450">
                  <c:v>46.875</c:v>
                </c:pt>
                <c:pt idx="451">
                  <c:v>46.979166666666671</c:v>
                </c:pt>
                <c:pt idx="452">
                  <c:v>47.083333333333336</c:v>
                </c:pt>
                <c:pt idx="453">
                  <c:v>47.1875</c:v>
                </c:pt>
                <c:pt idx="454">
                  <c:v>47.291666666666671</c:v>
                </c:pt>
                <c:pt idx="455">
                  <c:v>47.395833333333336</c:v>
                </c:pt>
                <c:pt idx="456">
                  <c:v>47.5</c:v>
                </c:pt>
                <c:pt idx="457">
                  <c:v>47.604166666666671</c:v>
                </c:pt>
                <c:pt idx="458">
                  <c:v>47.708333333333336</c:v>
                </c:pt>
                <c:pt idx="459">
                  <c:v>47.8125</c:v>
                </c:pt>
                <c:pt idx="460">
                  <c:v>47.916666666666671</c:v>
                </c:pt>
                <c:pt idx="461">
                  <c:v>48.020833333333336</c:v>
                </c:pt>
                <c:pt idx="462">
                  <c:v>48.125</c:v>
                </c:pt>
                <c:pt idx="463">
                  <c:v>48.229166666666671</c:v>
                </c:pt>
                <c:pt idx="464">
                  <c:v>48.333333333333336</c:v>
                </c:pt>
                <c:pt idx="465">
                  <c:v>48.4375</c:v>
                </c:pt>
                <c:pt idx="466">
                  <c:v>48.541666666666671</c:v>
                </c:pt>
                <c:pt idx="467">
                  <c:v>48.645833333333336</c:v>
                </c:pt>
                <c:pt idx="468">
                  <c:v>48.75</c:v>
                </c:pt>
                <c:pt idx="469">
                  <c:v>48.854166666666671</c:v>
                </c:pt>
                <c:pt idx="470">
                  <c:v>48.958333333333336</c:v>
                </c:pt>
                <c:pt idx="471">
                  <c:v>49.0625</c:v>
                </c:pt>
                <c:pt idx="472">
                  <c:v>49.166666666666671</c:v>
                </c:pt>
                <c:pt idx="473">
                  <c:v>49.270833333333336</c:v>
                </c:pt>
                <c:pt idx="474">
                  <c:v>49.375</c:v>
                </c:pt>
                <c:pt idx="475">
                  <c:v>49.479166666666671</c:v>
                </c:pt>
                <c:pt idx="476">
                  <c:v>49.583333333333336</c:v>
                </c:pt>
                <c:pt idx="477">
                  <c:v>49.6875</c:v>
                </c:pt>
                <c:pt idx="478">
                  <c:v>49.791666666666671</c:v>
                </c:pt>
                <c:pt idx="479">
                  <c:v>49.895833333333336</c:v>
                </c:pt>
                <c:pt idx="480">
                  <c:v>50</c:v>
                </c:pt>
                <c:pt idx="481">
                  <c:v>50.104166666666671</c:v>
                </c:pt>
                <c:pt idx="482">
                  <c:v>50.208333333333336</c:v>
                </c:pt>
                <c:pt idx="483">
                  <c:v>50.3125</c:v>
                </c:pt>
                <c:pt idx="484">
                  <c:v>50.416666666666671</c:v>
                </c:pt>
                <c:pt idx="485">
                  <c:v>50.520833333333336</c:v>
                </c:pt>
                <c:pt idx="486">
                  <c:v>50.625</c:v>
                </c:pt>
                <c:pt idx="487">
                  <c:v>50.729166666666671</c:v>
                </c:pt>
                <c:pt idx="488">
                  <c:v>50.833333333333336</c:v>
                </c:pt>
                <c:pt idx="489">
                  <c:v>50.9375</c:v>
                </c:pt>
                <c:pt idx="490">
                  <c:v>51.041666666666671</c:v>
                </c:pt>
                <c:pt idx="491">
                  <c:v>51.145833333333336</c:v>
                </c:pt>
                <c:pt idx="492">
                  <c:v>51.25</c:v>
                </c:pt>
                <c:pt idx="493">
                  <c:v>51.354166666666671</c:v>
                </c:pt>
                <c:pt idx="494">
                  <c:v>51.458333333333336</c:v>
                </c:pt>
                <c:pt idx="495">
                  <c:v>51.5625</c:v>
                </c:pt>
                <c:pt idx="496">
                  <c:v>51.666666666666671</c:v>
                </c:pt>
                <c:pt idx="497">
                  <c:v>51.770833333333336</c:v>
                </c:pt>
                <c:pt idx="498">
                  <c:v>51.875</c:v>
                </c:pt>
                <c:pt idx="499">
                  <c:v>51.979166666666671</c:v>
                </c:pt>
                <c:pt idx="500">
                  <c:v>52.083333333333336</c:v>
                </c:pt>
                <c:pt idx="501">
                  <c:v>52.1875</c:v>
                </c:pt>
                <c:pt idx="502">
                  <c:v>52.291666666666671</c:v>
                </c:pt>
                <c:pt idx="503">
                  <c:v>52.395833333333336</c:v>
                </c:pt>
                <c:pt idx="504">
                  <c:v>52.5</c:v>
                </c:pt>
                <c:pt idx="505">
                  <c:v>52.604166666666671</c:v>
                </c:pt>
                <c:pt idx="506">
                  <c:v>52.708333333333336</c:v>
                </c:pt>
                <c:pt idx="507">
                  <c:v>52.8125</c:v>
                </c:pt>
                <c:pt idx="508">
                  <c:v>52.916666666666671</c:v>
                </c:pt>
                <c:pt idx="509">
                  <c:v>53.020833333333336</c:v>
                </c:pt>
                <c:pt idx="510">
                  <c:v>53.125</c:v>
                </c:pt>
                <c:pt idx="511">
                  <c:v>53.229166666666671</c:v>
                </c:pt>
                <c:pt idx="512">
                  <c:v>53.333333333333336</c:v>
                </c:pt>
                <c:pt idx="513">
                  <c:v>53.4375</c:v>
                </c:pt>
                <c:pt idx="514">
                  <c:v>53.541666666666671</c:v>
                </c:pt>
                <c:pt idx="515">
                  <c:v>53.645833333333336</c:v>
                </c:pt>
                <c:pt idx="516">
                  <c:v>53.75</c:v>
                </c:pt>
                <c:pt idx="517">
                  <c:v>53.854166666666671</c:v>
                </c:pt>
                <c:pt idx="518">
                  <c:v>53.958333333333336</c:v>
                </c:pt>
                <c:pt idx="519">
                  <c:v>54.0625</c:v>
                </c:pt>
                <c:pt idx="520">
                  <c:v>54.166666666666671</c:v>
                </c:pt>
                <c:pt idx="521">
                  <c:v>54.270833333333336</c:v>
                </c:pt>
                <c:pt idx="522">
                  <c:v>54.375</c:v>
                </c:pt>
                <c:pt idx="523">
                  <c:v>54.479166666666671</c:v>
                </c:pt>
                <c:pt idx="524">
                  <c:v>54.583333333333336</c:v>
                </c:pt>
                <c:pt idx="525">
                  <c:v>54.6875</c:v>
                </c:pt>
                <c:pt idx="526">
                  <c:v>54.791666666666671</c:v>
                </c:pt>
                <c:pt idx="527">
                  <c:v>54.895833333333336</c:v>
                </c:pt>
                <c:pt idx="528">
                  <c:v>55</c:v>
                </c:pt>
                <c:pt idx="529">
                  <c:v>55.104166666666671</c:v>
                </c:pt>
                <c:pt idx="530">
                  <c:v>55.208333333333336</c:v>
                </c:pt>
                <c:pt idx="531">
                  <c:v>55.3125</c:v>
                </c:pt>
                <c:pt idx="532">
                  <c:v>55.416666666666671</c:v>
                </c:pt>
                <c:pt idx="533">
                  <c:v>55.520833333333336</c:v>
                </c:pt>
                <c:pt idx="534">
                  <c:v>55.625</c:v>
                </c:pt>
                <c:pt idx="535">
                  <c:v>55.729166666666671</c:v>
                </c:pt>
                <c:pt idx="536">
                  <c:v>55.833333333333336</c:v>
                </c:pt>
                <c:pt idx="537">
                  <c:v>55.9375</c:v>
                </c:pt>
                <c:pt idx="538">
                  <c:v>56.041666666666671</c:v>
                </c:pt>
                <c:pt idx="539">
                  <c:v>56.145833333333336</c:v>
                </c:pt>
                <c:pt idx="540">
                  <c:v>56.25</c:v>
                </c:pt>
                <c:pt idx="541">
                  <c:v>56.354166666666671</c:v>
                </c:pt>
                <c:pt idx="542">
                  <c:v>56.458333333333336</c:v>
                </c:pt>
                <c:pt idx="543">
                  <c:v>56.5625</c:v>
                </c:pt>
                <c:pt idx="544">
                  <c:v>56.666666666666671</c:v>
                </c:pt>
                <c:pt idx="545">
                  <c:v>56.770833333333336</c:v>
                </c:pt>
                <c:pt idx="546">
                  <c:v>56.875</c:v>
                </c:pt>
                <c:pt idx="547">
                  <c:v>56.979166666666671</c:v>
                </c:pt>
                <c:pt idx="548">
                  <c:v>57.083333333333336</c:v>
                </c:pt>
                <c:pt idx="549">
                  <c:v>57.1875</c:v>
                </c:pt>
                <c:pt idx="550">
                  <c:v>57.291666666666671</c:v>
                </c:pt>
                <c:pt idx="551">
                  <c:v>57.395833333333336</c:v>
                </c:pt>
                <c:pt idx="552">
                  <c:v>57.5</c:v>
                </c:pt>
                <c:pt idx="553">
                  <c:v>57.604166666666671</c:v>
                </c:pt>
                <c:pt idx="554">
                  <c:v>57.708333333333336</c:v>
                </c:pt>
                <c:pt idx="555">
                  <c:v>57.8125</c:v>
                </c:pt>
                <c:pt idx="556">
                  <c:v>57.916666666666671</c:v>
                </c:pt>
                <c:pt idx="557">
                  <c:v>58.020833333333336</c:v>
                </c:pt>
                <c:pt idx="558">
                  <c:v>58.125</c:v>
                </c:pt>
                <c:pt idx="559">
                  <c:v>58.229166666666671</c:v>
                </c:pt>
                <c:pt idx="560">
                  <c:v>58.333333333333336</c:v>
                </c:pt>
                <c:pt idx="561">
                  <c:v>58.4375</c:v>
                </c:pt>
                <c:pt idx="562">
                  <c:v>58.541666666666671</c:v>
                </c:pt>
                <c:pt idx="563">
                  <c:v>58.645833333333336</c:v>
                </c:pt>
                <c:pt idx="564">
                  <c:v>58.75</c:v>
                </c:pt>
                <c:pt idx="565">
                  <c:v>58.854166666666671</c:v>
                </c:pt>
                <c:pt idx="566">
                  <c:v>58.958333333333336</c:v>
                </c:pt>
                <c:pt idx="567">
                  <c:v>59.0625</c:v>
                </c:pt>
                <c:pt idx="568">
                  <c:v>59.166666666666671</c:v>
                </c:pt>
                <c:pt idx="569">
                  <c:v>59.270833333333336</c:v>
                </c:pt>
                <c:pt idx="570">
                  <c:v>59.375</c:v>
                </c:pt>
                <c:pt idx="571">
                  <c:v>59.479166666666671</c:v>
                </c:pt>
                <c:pt idx="572">
                  <c:v>59.583333333333336</c:v>
                </c:pt>
                <c:pt idx="573">
                  <c:v>59.6875</c:v>
                </c:pt>
                <c:pt idx="574">
                  <c:v>59.791666666666671</c:v>
                </c:pt>
                <c:pt idx="575">
                  <c:v>59.895833333333336</c:v>
                </c:pt>
              </c:numCache>
            </c:numRef>
          </c:xVal>
          <c:yVal>
            <c:numRef>
              <c:f>Sheet1!$K$3:$K$578</c:f>
              <c:numCache>
                <c:formatCode>General</c:formatCode>
                <c:ptCount val="576"/>
                <c:pt idx="0">
                  <c:v>6.1170046497476304E-3</c:v>
                </c:pt>
                <c:pt idx="1">
                  <c:v>6.0899356843330602E-3</c:v>
                </c:pt>
                <c:pt idx="2">
                  <c:v>6.0623454305151602E-3</c:v>
                </c:pt>
                <c:pt idx="3">
                  <c:v>6.0342337293129598E-3</c:v>
                </c:pt>
                <c:pt idx="4">
                  <c:v>6.0056005786497703E-3</c:v>
                </c:pt>
                <c:pt idx="5">
                  <c:v>5.9764461360151096E-3</c:v>
                </c:pt>
                <c:pt idx="6">
                  <c:v>5.9467707210751697E-3</c:v>
                </c:pt>
                <c:pt idx="7">
                  <c:v>5.9165748182283002E-3</c:v>
                </c:pt>
                <c:pt idx="8">
                  <c:v>5.8858590791016699E-3</c:v>
                </c:pt>
                <c:pt idx="9">
                  <c:v>5.8546243249856904E-3</c:v>
                </c:pt>
                <c:pt idx="10">
                  <c:v>5.8228715492022898E-3</c:v>
                </c:pt>
                <c:pt idx="11">
                  <c:v>5.79060191940359E-3</c:v>
                </c:pt>
                <c:pt idx="12">
                  <c:v>5.7578167797970297E-3</c:v>
                </c:pt>
                <c:pt idx="13">
                  <c:v>5.7245176532934299E-3</c:v>
                </c:pt>
                <c:pt idx="14">
                  <c:v>5.6907062435742001E-3</c:v>
                </c:pt>
                <c:pt idx="15">
                  <c:v>5.6563844370739703E-3</c:v>
                </c:pt>
                <c:pt idx="16">
                  <c:v>5.6215543048750297E-3</c:v>
                </c:pt>
                <c:pt idx="17">
                  <c:v>5.58621810450985E-3</c:v>
                </c:pt>
                <c:pt idx="18">
                  <c:v>5.5503782816680803E-3</c:v>
                </c:pt>
                <c:pt idx="19">
                  <c:v>5.5140374718043797E-3</c:v>
                </c:pt>
                <c:pt idx="20">
                  <c:v>5.4771985016435496E-3</c:v>
                </c:pt>
                <c:pt idx="21">
                  <c:v>5.4398643905794299E-3</c:v>
                </c:pt>
                <c:pt idx="22">
                  <c:v>5.4020383519640504E-3</c:v>
                </c:pt>
                <c:pt idx="23">
                  <c:v>5.3637237942837004E-3</c:v>
                </c:pt>
                <c:pt idx="24">
                  <c:v>5.3249243222185001E-3</c:v>
                </c:pt>
                <c:pt idx="25">
                  <c:v>5.2856437375822596E-3</c:v>
                </c:pt>
                <c:pt idx="26">
                  <c:v>5.2458860401393397E-3</c:v>
                </c:pt>
                <c:pt idx="27">
                  <c:v>5.2056554282956203E-3</c:v>
                </c:pt>
                <c:pt idx="28">
                  <c:v>5.1649562996602299E-3</c:v>
                </c:pt>
                <c:pt idx="29">
                  <c:v>5.1237932514755303E-3</c:v>
                </c:pt>
                <c:pt idx="30">
                  <c:v>5.08217108091221E-3</c:v>
                </c:pt>
                <c:pt idx="31">
                  <c:v>5.0400947852270502E-3</c:v>
                </c:pt>
                <c:pt idx="32">
                  <c:v>4.9975695617807203E-3</c:v>
                </c:pt>
                <c:pt idx="33">
                  <c:v>4.9546008079131001E-3</c:v>
                </c:pt>
                <c:pt idx="34">
                  <c:v>4.9111941206740201E-3</c:v>
                </c:pt>
                <c:pt idx="35">
                  <c:v>4.8673552964071604E-3</c:v>
                </c:pt>
                <c:pt idx="36">
                  <c:v>4.8230903301850802E-3</c:v>
                </c:pt>
                <c:pt idx="37">
                  <c:v>4.7784054150937297E-3</c:v>
                </c:pt>
                <c:pt idx="38">
                  <c:v>4.7333069413645398E-3</c:v>
                </c:pt>
                <c:pt idx="39">
                  <c:v>4.6878014953528196E-3</c:v>
                </c:pt>
                <c:pt idx="40">
                  <c:v>4.6418958583609397E-3</c:v>
                </c:pt>
                <c:pt idx="41">
                  <c:v>4.5955970053053697E-3</c:v>
                </c:pt>
                <c:pt idx="42">
                  <c:v>4.5489121032264096E-3</c:v>
                </c:pt>
                <c:pt idx="43">
                  <c:v>4.50184850964001E-3</c:v>
                </c:pt>
                <c:pt idx="44">
                  <c:v>4.4544137707310597E-3</c:v>
                </c:pt>
                <c:pt idx="45">
                  <c:v>4.4066156193878197E-3</c:v>
                </c:pt>
                <c:pt idx="46">
                  <c:v>4.3584619730772604E-3</c:v>
                </c:pt>
                <c:pt idx="47">
                  <c:v>4.3099609315614597E-3</c:v>
                </c:pt>
                <c:pt idx="48">
                  <c:v>4.2611207744552701E-3</c:v>
                </c:pt>
                <c:pt idx="49">
                  <c:v>4.2119499586258102E-3</c:v>
                </c:pt>
                <c:pt idx="50">
                  <c:v>4.1624571154343501E-3</c:v>
                </c:pt>
                <c:pt idx="51">
                  <c:v>4.11265104782166E-3</c:v>
                </c:pt>
                <c:pt idx="52">
                  <c:v>4.06254072723792E-3</c:v>
                </c:pt>
                <c:pt idx="53">
                  <c:v>4.0121352904184896E-3</c:v>
                </c:pt>
                <c:pt idx="54">
                  <c:v>3.9614440360072204E-3</c:v>
                </c:pt>
                <c:pt idx="55">
                  <c:v>3.9104764210291798E-3</c:v>
                </c:pt>
                <c:pt idx="56">
                  <c:v>3.85924205721459E-3</c:v>
                </c:pt>
                <c:pt idx="57">
                  <c:v>3.8077507071766301E-3</c:v>
                </c:pt>
                <c:pt idx="58">
                  <c:v>3.7560122804451901E-3</c:v>
                </c:pt>
                <c:pt idx="59">
                  <c:v>3.70403682935963E-3</c:v>
                </c:pt>
                <c:pt idx="60">
                  <c:v>3.65183454482325E-3</c:v>
                </c:pt>
                <c:pt idx="61">
                  <c:v>3.5994157519227301E-3</c:v>
                </c:pt>
                <c:pt idx="62">
                  <c:v>3.5467909054159199E-3</c:v>
                </c:pt>
                <c:pt idx="63">
                  <c:v>3.49397058509146E-3</c:v>
                </c:pt>
                <c:pt idx="64">
                  <c:v>3.44096549100412E-3</c:v>
                </c:pt>
                <c:pt idx="65">
                  <c:v>3.3877864385897598E-3</c:v>
                </c:pt>
                <c:pt idx="66">
                  <c:v>3.3344443536641199E-3</c:v>
                </c:pt>
                <c:pt idx="67">
                  <c:v>3.2809502673098899E-3</c:v>
                </c:pt>
                <c:pt idx="68">
                  <c:v>3.2273153106564E-3</c:v>
                </c:pt>
                <c:pt idx="69">
                  <c:v>3.1735507095569599E-3</c:v>
                </c:pt>
                <c:pt idx="70">
                  <c:v>3.1196677791684598E-3</c:v>
                </c:pt>
                <c:pt idx="71">
                  <c:v>3.0656779184385901E-3</c:v>
                </c:pt>
                <c:pt idx="72">
                  <c:v>3.0115926045055498E-3</c:v>
                </c:pt>
                <c:pt idx="73">
                  <c:v>2.95742338701608E-3</c:v>
                </c:pt>
                <c:pt idx="74">
                  <c:v>2.9031818823668301E-3</c:v>
                </c:pt>
                <c:pt idx="75">
                  <c:v>2.8488797678751102E-3</c:v>
                </c:pt>
                <c:pt idx="76">
                  <c:v>2.7945287758845902E-3</c:v>
                </c:pt>
                <c:pt idx="77">
                  <c:v>2.7401406878118299E-3</c:v>
                </c:pt>
                <c:pt idx="78">
                  <c:v>2.68572732813971E-3</c:v>
                </c:pt>
                <c:pt idx="79">
                  <c:v>2.63130055836369E-3</c:v>
                </c:pt>
                <c:pt idx="80">
                  <c:v>2.5768722708972699E-3</c:v>
                </c:pt>
                <c:pt idx="81">
                  <c:v>2.5224543829425799E-3</c:v>
                </c:pt>
                <c:pt idx="82">
                  <c:v>2.4680588303326399E-3</c:v>
                </c:pt>
                <c:pt idx="83">
                  <c:v>2.4136975613514898E-3</c:v>
                </c:pt>
                <c:pt idx="84">
                  <c:v>2.3593825305385598E-3</c:v>
                </c:pt>
                <c:pt idx="85">
                  <c:v>2.3051256924837E-3</c:v>
                </c:pt>
                <c:pt idx="86">
                  <c:v>2.2509389956193301E-3</c:v>
                </c:pt>
                <c:pt idx="87">
                  <c:v>2.196834376016E-3</c:v>
                </c:pt>
                <c:pt idx="88">
                  <c:v>2.14282375118788E-3</c:v>
                </c:pt>
                <c:pt idx="89">
                  <c:v>2.0889190139144502E-3</c:v>
                </c:pt>
                <c:pt idx="90">
                  <c:v>2.03513202608496E-3</c:v>
                </c:pt>
                <c:pt idx="91">
                  <c:v>1.9814746125716601E-3</c:v>
                </c:pt>
                <c:pt idx="92">
                  <c:v>1.92795855513836E-3</c:v>
                </c:pt>
                <c:pt idx="93">
                  <c:v>1.8745955863903401E-3</c:v>
                </c:pt>
                <c:pt idx="94">
                  <c:v>1.82139738377185E-3</c:v>
                </c:pt>
                <c:pt idx="95">
                  <c:v>1.7683755636170599E-3</c:v>
                </c:pt>
                <c:pt idx="96">
                  <c:v>1.7155416752607101E-3</c:v>
                </c:pt>
                <c:pt idx="97">
                  <c:v>1.6629071952139801E-3</c:v>
                </c:pt>
                <c:pt idx="98">
                  <c:v>1.6104835214114899E-3</c:v>
                </c:pt>
                <c:pt idx="99">
                  <c:v>1.55828196753506E-3</c:v>
                </c:pt>
                <c:pt idx="100">
                  <c:v>1.5063137574195301E-3</c:v>
                </c:pt>
                <c:pt idx="101">
                  <c:v>1.45459001954616E-3</c:v>
                </c:pt>
                <c:pt idx="102">
                  <c:v>1.4031217816286401E-3</c:v>
                </c:pt>
                <c:pt idx="103">
                  <c:v>1.3519199652968501E-3</c:v>
                </c:pt>
                <c:pt idx="104">
                  <c:v>1.3009953808831101E-3</c:v>
                </c:pt>
                <c:pt idx="105">
                  <c:v>1.25035872231565E-3</c:v>
                </c:pt>
                <c:pt idx="106">
                  <c:v>1.2000205621238299E-3</c:v>
                </c:pt>
                <c:pt idx="107">
                  <c:v>1.1499913465593699E-3</c:v>
                </c:pt>
                <c:pt idx="108">
                  <c:v>1.1002813908377301E-3</c:v>
                </c:pt>
                <c:pt idx="109">
                  <c:v>1.05090087450352E-3</c:v>
                </c:pt>
                <c:pt idx="110">
                  <c:v>1.00185983692378E-3</c:v>
                </c:pt>
                <c:pt idx="111">
                  <c:v>9.5316817291242397E-4</c:v>
                </c:pt>
                <c:pt idx="112">
                  <c:v>9.0483562848941805E-4</c:v>
                </c:pt>
                <c:pt idx="113">
                  <c:v>8.5687179677748897E-4</c:v>
                </c:pt>
                <c:pt idx="114">
                  <c:v>8.0928611403947501E-4</c:v>
                </c:pt>
                <c:pt idx="115">
                  <c:v>7.6208785585880597E-4</c:v>
                </c:pt>
                <c:pt idx="116">
                  <c:v>7.1528613346558405E-4</c:v>
                </c:pt>
                <c:pt idx="117">
                  <c:v>6.6888989021048897E-4</c:v>
                </c:pt>
                <c:pt idx="118">
                  <c:v>6.2290789818843098E-4</c:v>
                </c:pt>
                <c:pt idx="119">
                  <c:v>5.7734875501373002E-4</c:v>
                </c:pt>
                <c:pt idx="120">
                  <c:v>5.3222088074834396E-4</c:v>
                </c:pt>
                <c:pt idx="121">
                  <c:v>4.8753251498444001E-4</c:v>
                </c:pt>
                <c:pt idx="122">
                  <c:v>4.4329171408235299E-4</c:v>
                </c:pt>
                <c:pt idx="123">
                  <c:v>3.9950634856484902E-4</c:v>
                </c:pt>
                <c:pt idx="124">
                  <c:v>3.5618410066826198E-4</c:v>
                </c:pt>
                <c:pt idx="125">
                  <c:v>3.1333246205094502E-4</c:v>
                </c:pt>
                <c:pt idx="126">
                  <c:v>2.7095873165922498E-4</c:v>
                </c:pt>
                <c:pt idx="127">
                  <c:v>2.29070013750874E-4</c:v>
                </c:pt>
                <c:pt idx="128">
                  <c:v>1.87673216075835E-4</c:v>
                </c:pt>
                <c:pt idx="129">
                  <c:v>1.4677504821378499E-4</c:v>
                </c:pt>
                <c:pt idx="130">
                  <c:v>1.06382020067931E-4</c:v>
                </c:pt>
                <c:pt idx="131" formatCode="0.00E+00">
                  <c:v>6.6500440514196698E-5</c:v>
                </c:pt>
                <c:pt idx="132" formatCode="0.00E+00">
                  <c:v>2.7136416204771699E-5</c:v>
                </c:pt>
                <c:pt idx="133" formatCode="0.00E+00">
                  <c:v>-1.1704149475149501E-5</c:v>
                </c:pt>
                <c:pt idx="134" formatCode="0.00E+00">
                  <c:v>-5.0015557298846199E-5</c:v>
                </c:pt>
                <c:pt idx="135" formatCode="0.00E+00">
                  <c:v>-8.7792312939306605E-5</c:v>
                </c:pt>
                <c:pt idx="136">
                  <c:v>-1.25029127561937E-4</c:v>
                </c:pt>
                <c:pt idx="137">
                  <c:v>-1.6172091827068501E-4</c:v>
                </c:pt>
                <c:pt idx="138">
                  <c:v>-1.97862808409529E-4</c:v>
                </c:pt>
                <c:pt idx="139">
                  <c:v>-2.3345012772162701E-4</c:v>
                </c:pt>
                <c:pt idx="140">
                  <c:v>-2.68478412368369E-4</c:v>
                </c:pt>
                <c:pt idx="141">
                  <c:v>-3.02943404810906E-4</c:v>
                </c:pt>
                <c:pt idx="142">
                  <c:v>-3.3684105355663601E-4</c:v>
                </c:pt>
                <c:pt idx="143">
                  <c:v>-3.7016751277347502E-4</c:v>
                </c:pt>
                <c:pt idx="144">
                  <c:v>-4.0291914177471502E-4</c:v>
                </c:pt>
                <c:pt idx="145">
                  <c:v>-4.3509250437737498E-4</c:v>
                </c:pt>
                <c:pt idx="146">
                  <c:v>-4.6668436813717301E-4</c:v>
                </c:pt>
                <c:pt idx="147">
                  <c:v>-4.97691703463182E-4</c:v>
                </c:pt>
                <c:pt idx="148">
                  <c:v>-5.2811168261542702E-4</c:v>
                </c:pt>
                <c:pt idx="149">
                  <c:v>-5.5794167858875903E-4</c:v>
                </c:pt>
                <c:pt idx="150">
                  <c:v>-5.87179263886328E-4</c:v>
                </c:pt>
                <c:pt idx="151">
                  <c:v>-6.1582220918611995E-4</c:v>
                </c:pt>
                <c:pt idx="152">
                  <c:v>-6.4386848190406496E-4</c:v>
                </c:pt>
                <c:pt idx="153">
                  <c:v>-6.7131624465728101E-4</c:v>
                </c:pt>
                <c:pt idx="154">
                  <c:v>-6.9816385363097105E-4</c:v>
                </c:pt>
                <c:pt idx="155">
                  <c:v>-7.2440985685272698E-4</c:v>
                </c:pt>
                <c:pt idx="156">
                  <c:v>-7.5005299237777801E-4</c:v>
                </c:pt>
                <c:pt idx="157">
                  <c:v>-7.7509218638895105E-4</c:v>
                </c:pt>
                <c:pt idx="158">
                  <c:v>-7.9952655121500501E-4</c:v>
                </c:pt>
                <c:pt idx="159">
                  <c:v>-8.2335538327109195E-4</c:v>
                </c:pt>
                <c:pt idx="160">
                  <c:v>-8.4657816092499302E-4</c:v>
                </c:pt>
                <c:pt idx="161">
                  <c:v>-8.6919454229293202E-4</c:v>
                </c:pt>
                <c:pt idx="162">
                  <c:v>-8.9120436296862503E-4</c:v>
                </c:pt>
                <c:pt idx="163">
                  <c:v>-9.1260763368927798E-4</c:v>
                </c:pt>
                <c:pt idx="164">
                  <c:v>-9.3340453794222601E-4</c:v>
                </c:pt>
                <c:pt idx="165">
                  <c:v>-9.5359542951587502E-4</c:v>
                </c:pt>
                <c:pt idx="166">
                  <c:v>-9.7318082999854497E-4</c:v>
                </c:pt>
                <c:pt idx="167">
                  <c:v>-9.9216142622888799E-4</c:v>
                </c:pt>
                <c:pt idx="168">
                  <c:v>-1.0105380677013799E-3</c:v>
                </c:pt>
                <c:pt idx="169">
                  <c:v>-1.02831176393045E-3</c:v>
                </c:pt>
                <c:pt idx="170">
                  <c:v>-1.0454836817767E-3</c:v>
                </c:pt>
                <c:pt idx="171">
                  <c:v>-1.06205514273872E-3</c:v>
                </c:pt>
                <c:pt idx="172">
                  <c:v>-1.07802762021373E-3</c:v>
                </c:pt>
                <c:pt idx="173">
                  <c:v>-1.09340273673059E-3</c:v>
                </c:pt>
                <c:pt idx="174">
                  <c:v>-1.1081822611582299E-3</c:v>
                </c:pt>
                <c:pt idx="175">
                  <c:v>-1.1223681058928599E-3</c:v>
                </c:pt>
                <c:pt idx="176">
                  <c:v>-1.1359623240270499E-3</c:v>
                </c:pt>
                <c:pt idx="177">
                  <c:v>-1.1489671065036901E-3</c:v>
                </c:pt>
                <c:pt idx="178">
                  <c:v>-1.1613847792579801E-3</c:v>
                </c:pt>
                <c:pt idx="179">
                  <c:v>-1.1732178003502501E-3</c:v>
                </c:pt>
                <c:pt idx="180">
                  <c:v>-1.18446875709257E-3</c:v>
                </c:pt>
                <c:pt idx="181">
                  <c:v>-1.19514036317182E-3</c:v>
                </c:pt>
                <c:pt idx="182">
                  <c:v>-1.2052354557721299E-3</c:v>
                </c:pt>
                <c:pt idx="183">
                  <c:v>-1.2147569926990701E-3</c:v>
                </c:pt>
                <c:pt idx="184">
                  <c:v>-1.22370804950832E-3</c:v>
                </c:pt>
                <c:pt idx="185">
                  <c:v>-1.2320918166413199E-3</c:v>
                </c:pt>
                <c:pt idx="186">
                  <c:v>-1.2399115965701199E-3</c:v>
                </c:pt>
                <c:pt idx="187">
                  <c:v>-1.2471708009538899E-3</c:v>
                </c:pt>
                <c:pt idx="188">
                  <c:v>-1.2538729478093001E-3</c:v>
                </c:pt>
                <c:pt idx="189">
                  <c:v>-1.2600216586968901E-3</c:v>
                </c:pt>
                <c:pt idx="190">
                  <c:v>-1.26562065592542E-3</c:v>
                </c:pt>
                <c:pt idx="191">
                  <c:v>-1.2706737597764301E-3</c:v>
                </c:pt>
                <c:pt idx="192">
                  <c:v>-1.2751848857506299E-3</c:v>
                </c:pt>
                <c:pt idx="193">
                  <c:v>-1.2791580418381101E-3</c:v>
                </c:pt>
                <c:pt idx="194">
                  <c:v>-1.28259732581402E-3</c:v>
                </c:pt>
                <c:pt idx="195">
                  <c:v>-1.2855069225615301E-3</c:v>
                </c:pt>
                <c:pt idx="196">
                  <c:v>-1.28789110142341E-3</c:v>
                </c:pt>
                <c:pt idx="197">
                  <c:v>-1.2897542135839599E-3</c:v>
                </c:pt>
                <c:pt idx="198">
                  <c:v>-1.2911006894825701E-3</c:v>
                </c:pt>
                <c:pt idx="199">
                  <c:v>-1.2919350362602701E-3</c:v>
                </c:pt>
                <c:pt idx="200">
                  <c:v>-1.29226183524061E-3</c:v>
                </c:pt>
                <c:pt idx="201">
                  <c:v>-1.29208573944601E-3</c:v>
                </c:pt>
                <c:pt idx="202">
                  <c:v>-1.29141147115061E-3</c:v>
                </c:pt>
                <c:pt idx="203">
                  <c:v>-1.2902438194708401E-3</c:v>
                </c:pt>
                <c:pt idx="204">
                  <c:v>-1.28858763799452E-3</c:v>
                </c:pt>
                <c:pt idx="205">
                  <c:v>-1.2864478424495201E-3</c:v>
                </c:pt>
                <c:pt idx="206">
                  <c:v>-1.2838294084126301E-3</c:v>
                </c:pt>
                <c:pt idx="207">
                  <c:v>-1.2807373690596399E-3</c:v>
                </c:pt>
                <c:pt idx="208">
                  <c:v>-1.2771768129570601E-3</c:v>
                </c:pt>
                <c:pt idx="209">
                  <c:v>-1.2731528818964301E-3</c:v>
                </c:pt>
                <c:pt idx="210">
                  <c:v>-1.2686707687713499E-3</c:v>
                </c:pt>
                <c:pt idx="211">
                  <c:v>-1.2637357154982401E-3</c:v>
                </c:pt>
                <c:pt idx="212">
                  <c:v>-1.2583530109808599E-3</c:v>
                </c:pt>
                <c:pt idx="213">
                  <c:v>-1.2525279891191501E-3</c:v>
                </c:pt>
                <c:pt idx="214">
                  <c:v>-1.2462660268628E-3</c:v>
                </c:pt>
                <c:pt idx="215">
                  <c:v>-1.23957254230961E-3</c:v>
                </c:pt>
                <c:pt idx="216">
                  <c:v>-1.2324529928490599E-3</c:v>
                </c:pt>
                <c:pt idx="217">
                  <c:v>-1.22491287335113E-3</c:v>
                </c:pt>
                <c:pt idx="218">
                  <c:v>-1.21695771440056E-3</c:v>
                </c:pt>
                <c:pt idx="219">
                  <c:v>-1.20859308057656E-3</c:v>
                </c:pt>
                <c:pt idx="220">
                  <c:v>-1.1998245687780799E-3</c:v>
                </c:pt>
                <c:pt idx="221">
                  <c:v>-1.1906578065945001E-3</c:v>
                </c:pt>
                <c:pt idx="222">
                  <c:v>-1.1810984507217999E-3</c:v>
                </c:pt>
                <c:pt idx="223">
                  <c:v>-1.17115218542394E-3</c:v>
                </c:pt>
                <c:pt idx="224">
                  <c:v>-1.1608247210395199E-3</c:v>
                </c:pt>
                <c:pt idx="225">
                  <c:v>-1.15012179253333E-3</c:v>
                </c:pt>
                <c:pt idx="226">
                  <c:v>-1.13904915809263E-3</c:v>
                </c:pt>
                <c:pt idx="227">
                  <c:v>-1.1276125977679899E-3</c:v>
                </c:pt>
                <c:pt idx="228">
                  <c:v>-1.11581791215828E-3</c:v>
                </c:pt>
                <c:pt idx="229">
                  <c:v>-1.10367092113946E-3</c:v>
                </c:pt>
                <c:pt idx="230">
                  <c:v>-1.0911774626369999E-3</c:v>
                </c:pt>
                <c:pt idx="231">
                  <c:v>-1.07834339144131E-3</c:v>
                </c:pt>
                <c:pt idx="232">
                  <c:v>-1.0651745780658999E-3</c:v>
                </c:pt>
                <c:pt idx="233">
                  <c:v>-1.0516769076478101E-3</c:v>
                </c:pt>
                <c:pt idx="234">
                  <c:v>-1.0378562788898101E-3</c:v>
                </c:pt>
                <c:pt idx="235">
                  <c:v>-1.0237186030438599E-3</c:v>
                </c:pt>
                <c:pt idx="236">
                  <c:v>-1.0092698029354301E-3</c:v>
                </c:pt>
                <c:pt idx="237">
                  <c:v>-9.9451581202792197E-4</c:v>
                </c:pt>
                <c:pt idx="238">
                  <c:v>-9.794625735268759E-4</c:v>
                </c:pt>
                <c:pt idx="239">
                  <c:v>-9.64116039523237E-4</c:v>
                </c:pt>
                <c:pt idx="240">
                  <c:v>-9.4848217017508599E-4</c:v>
                </c:pt>
                <c:pt idx="241">
                  <c:v>-9.3256693292728503E-4</c:v>
                </c:pt>
                <c:pt idx="242">
                  <c:v>-9.1637630176837797E-4</c:v>
                </c:pt>
                <c:pt idx="243">
                  <c:v>-8.9991625652406095E-4</c:v>
                </c:pt>
                <c:pt idx="244">
                  <c:v>-8.8319278218661201E-4</c:v>
                </c:pt>
                <c:pt idx="245">
                  <c:v>-8.6621186827960997E-4</c:v>
                </c:pt>
                <c:pt idx="246">
                  <c:v>-8.4897950825718995E-4</c:v>
                </c:pt>
                <c:pt idx="247">
                  <c:v>-8.3150169893720705E-4</c:v>
                </c:pt>
                <c:pt idx="248">
                  <c:v>-8.1378443996758202E-4</c:v>
                </c:pt>
                <c:pt idx="249">
                  <c:v>-7.9583373332508004E-4</c:v>
                </c:pt>
                <c:pt idx="250">
                  <c:v>-7.7765558284582004E-4</c:v>
                </c:pt>
                <c:pt idx="251">
                  <c:v>-7.5925599378678205E-4</c:v>
                </c:pt>
                <c:pt idx="252">
                  <c:v>-7.4064097241754805E-4</c:v>
                </c:pt>
                <c:pt idx="253">
                  <c:v>-7.21816525641534E-4</c:v>
                </c:pt>
                <c:pt idx="254">
                  <c:v>-7.0278866064598397E-4</c:v>
                </c:pt>
                <c:pt idx="255">
                  <c:v>-6.8356338457986198E-4</c:v>
                </c:pt>
                <c:pt idx="256">
                  <c:v>-6.6414670425903998E-4</c:v>
                </c:pt>
                <c:pt idx="257">
                  <c:v>-6.4454462589783599E-4</c:v>
                </c:pt>
                <c:pt idx="258">
                  <c:v>-6.2476315486621596E-4</c:v>
                </c:pt>
                <c:pt idx="259">
                  <c:v>-6.0480829547187405E-4</c:v>
                </c:pt>
                <c:pt idx="260">
                  <c:v>-5.8468605076638096E-4</c:v>
                </c:pt>
                <c:pt idx="261">
                  <c:v>-5.6440242237460402E-4</c:v>
                </c:pt>
                <c:pt idx="262">
                  <c:v>-5.4396341034663803E-4</c:v>
                </c:pt>
                <c:pt idx="263">
                  <c:v>-5.2337501303142497E-4</c:v>
                </c:pt>
                <c:pt idx="264">
                  <c:v>-5.0264322697127705E-4</c:v>
                </c:pt>
                <c:pt idx="265">
                  <c:v>-4.8177404681649699E-4</c:v>
                </c:pt>
                <c:pt idx="266">
                  <c:v>-4.6077346525931099E-4</c:v>
                </c:pt>
                <c:pt idx="267">
                  <c:v>-4.3964747298630598E-4</c:v>
                </c:pt>
                <c:pt idx="268">
                  <c:v>-4.1840205864851899E-4</c:v>
                </c:pt>
                <c:pt idx="269">
                  <c:v>-3.9704320884851202E-4</c:v>
                </c:pt>
                <c:pt idx="270">
                  <c:v>-3.7557690814342501E-4</c:v>
                </c:pt>
                <c:pt idx="271">
                  <c:v>-3.5400913906339499E-4</c:v>
                </c:pt>
                <c:pt idx="272">
                  <c:v>-3.3234588214444598E-4</c:v>
                </c:pt>
                <c:pt idx="273">
                  <c:v>-3.1059311597500598E-4</c:v>
                </c:pt>
                <c:pt idx="274">
                  <c:v>-2.8875681725534699E-4</c:v>
                </c:pt>
                <c:pt idx="275">
                  <c:v>-2.6684296086905798E-4</c:v>
                </c:pt>
                <c:pt idx="276">
                  <c:v>-2.4485751996578898E-4</c:v>
                </c:pt>
                <c:pt idx="277">
                  <c:v>-2.2280646605443E-4</c:v>
                </c:pt>
                <c:pt idx="278">
                  <c:v>-2.0069576910598899E-4</c:v>
                </c:pt>
                <c:pt idx="279">
                  <c:v>-1.7853139766522399E-4</c:v>
                </c:pt>
                <c:pt idx="280">
                  <c:v>-1.56319318970406E-4</c:v>
                </c:pt>
                <c:pt idx="281">
                  <c:v>-1.3406549908026E-4</c:v>
                </c:pt>
                <c:pt idx="282">
                  <c:v>-1.1177590300733E-4</c:v>
                </c:pt>
                <c:pt idx="283" formatCode="0.00E+00">
                  <c:v>-8.9456494857023799E-5</c:v>
                </c:pt>
                <c:pt idx="284" formatCode="0.00E+00">
                  <c:v>-6.7113237971413604E-5</c:v>
                </c:pt>
                <c:pt idx="285" formatCode="0.00E+00">
                  <c:v>-4.4752095077087202E-5</c:v>
                </c:pt>
                <c:pt idx="286" formatCode="0.00E+00">
                  <c:v>-2.2379028436208998E-5</c:v>
                </c:pt>
                <c:pt idx="287">
                  <c:v>0</c:v>
                </c:pt>
                <c:pt idx="288" formatCode="0.00E+00">
                  <c:v>2.2379028436208599E-5</c:v>
                </c:pt>
                <c:pt idx="289" formatCode="0.00E+00">
                  <c:v>4.4752095077087202E-5</c:v>
                </c:pt>
                <c:pt idx="290" formatCode="0.00E+00">
                  <c:v>6.7113237971413604E-5</c:v>
                </c:pt>
                <c:pt idx="291" formatCode="0.00E+00">
                  <c:v>8.9456494857023298E-5</c:v>
                </c:pt>
                <c:pt idx="292">
                  <c:v>1.11775903007331E-4</c:v>
                </c:pt>
                <c:pt idx="293">
                  <c:v>1.3406549908026E-4</c:v>
                </c:pt>
                <c:pt idx="294">
                  <c:v>1.56319318970407E-4</c:v>
                </c:pt>
                <c:pt idx="295">
                  <c:v>1.7853139766522399E-4</c:v>
                </c:pt>
                <c:pt idx="296">
                  <c:v>2.0069576910599E-4</c:v>
                </c:pt>
                <c:pt idx="297">
                  <c:v>2.2280646605443E-4</c:v>
                </c:pt>
                <c:pt idx="298">
                  <c:v>2.4485751996578898E-4</c:v>
                </c:pt>
                <c:pt idx="299">
                  <c:v>2.6684296086905798E-4</c:v>
                </c:pt>
                <c:pt idx="300">
                  <c:v>2.8875681725534802E-4</c:v>
                </c:pt>
                <c:pt idx="301">
                  <c:v>3.1059311597500598E-4</c:v>
                </c:pt>
                <c:pt idx="302">
                  <c:v>3.3234588214444501E-4</c:v>
                </c:pt>
                <c:pt idx="303">
                  <c:v>3.5400913906339401E-4</c:v>
                </c:pt>
                <c:pt idx="304">
                  <c:v>3.7557690814342501E-4</c:v>
                </c:pt>
                <c:pt idx="305">
                  <c:v>3.9704320884851202E-4</c:v>
                </c:pt>
                <c:pt idx="306">
                  <c:v>4.1840205864852002E-4</c:v>
                </c:pt>
                <c:pt idx="307">
                  <c:v>4.39647472986305E-4</c:v>
                </c:pt>
                <c:pt idx="308">
                  <c:v>4.6077346525931099E-4</c:v>
                </c:pt>
                <c:pt idx="309">
                  <c:v>4.8177404681649699E-4</c:v>
                </c:pt>
                <c:pt idx="310">
                  <c:v>5.0264322697127803E-4</c:v>
                </c:pt>
                <c:pt idx="311">
                  <c:v>5.2337501303142497E-4</c:v>
                </c:pt>
                <c:pt idx="312">
                  <c:v>5.43963410346639E-4</c:v>
                </c:pt>
                <c:pt idx="313">
                  <c:v>5.6440242237460402E-4</c:v>
                </c:pt>
                <c:pt idx="314">
                  <c:v>5.8468605076638204E-4</c:v>
                </c:pt>
                <c:pt idx="315">
                  <c:v>6.0480829547187405E-4</c:v>
                </c:pt>
                <c:pt idx="316">
                  <c:v>6.2476315486621596E-4</c:v>
                </c:pt>
                <c:pt idx="317">
                  <c:v>6.4454462589783599E-4</c:v>
                </c:pt>
                <c:pt idx="318">
                  <c:v>6.6414670425903998E-4</c:v>
                </c:pt>
                <c:pt idx="319">
                  <c:v>6.8356338457986198E-4</c:v>
                </c:pt>
                <c:pt idx="320">
                  <c:v>7.0278866064598397E-4</c:v>
                </c:pt>
                <c:pt idx="321">
                  <c:v>7.21816525641534E-4</c:v>
                </c:pt>
                <c:pt idx="322">
                  <c:v>7.4064097241754805E-4</c:v>
                </c:pt>
                <c:pt idx="323">
                  <c:v>7.5925599378678205E-4</c:v>
                </c:pt>
                <c:pt idx="324">
                  <c:v>7.7765558284581895E-4</c:v>
                </c:pt>
                <c:pt idx="325">
                  <c:v>7.9583373332508004E-4</c:v>
                </c:pt>
                <c:pt idx="326">
                  <c:v>8.13784439967583E-4</c:v>
                </c:pt>
                <c:pt idx="327">
                  <c:v>8.3150169893720705E-4</c:v>
                </c:pt>
                <c:pt idx="328">
                  <c:v>8.4897950825719103E-4</c:v>
                </c:pt>
                <c:pt idx="329">
                  <c:v>8.6621186827960997E-4</c:v>
                </c:pt>
                <c:pt idx="330">
                  <c:v>8.8319278218661201E-4</c:v>
                </c:pt>
                <c:pt idx="331">
                  <c:v>8.9991625652406095E-4</c:v>
                </c:pt>
                <c:pt idx="332">
                  <c:v>9.1637630176837797E-4</c:v>
                </c:pt>
                <c:pt idx="333">
                  <c:v>9.32566932927286E-4</c:v>
                </c:pt>
                <c:pt idx="334">
                  <c:v>9.4848217017508599E-4</c:v>
                </c:pt>
                <c:pt idx="335">
                  <c:v>9.64116039523237E-4</c:v>
                </c:pt>
                <c:pt idx="336">
                  <c:v>9.794625735268759E-4</c:v>
                </c:pt>
                <c:pt idx="337">
                  <c:v>9.9451581202792197E-4</c:v>
                </c:pt>
                <c:pt idx="338">
                  <c:v>1.0092698029354301E-3</c:v>
                </c:pt>
                <c:pt idx="339">
                  <c:v>1.0237186030438599E-3</c:v>
                </c:pt>
                <c:pt idx="340">
                  <c:v>1.0378562788898101E-3</c:v>
                </c:pt>
                <c:pt idx="341">
                  <c:v>1.0516769076478101E-3</c:v>
                </c:pt>
                <c:pt idx="342">
                  <c:v>1.0651745780658999E-3</c:v>
                </c:pt>
                <c:pt idx="343">
                  <c:v>1.07834339144131E-3</c:v>
                </c:pt>
                <c:pt idx="344">
                  <c:v>1.0911774626369999E-3</c:v>
                </c:pt>
                <c:pt idx="345">
                  <c:v>1.10367092113946E-3</c:v>
                </c:pt>
                <c:pt idx="346">
                  <c:v>1.11581791215828E-3</c:v>
                </c:pt>
                <c:pt idx="347">
                  <c:v>1.1276125977680001E-3</c:v>
                </c:pt>
                <c:pt idx="348">
                  <c:v>1.13904915809263E-3</c:v>
                </c:pt>
                <c:pt idx="349">
                  <c:v>1.15012179253333E-3</c:v>
                </c:pt>
                <c:pt idx="350">
                  <c:v>1.1608247210395199E-3</c:v>
                </c:pt>
                <c:pt idx="351">
                  <c:v>1.17115218542394E-3</c:v>
                </c:pt>
                <c:pt idx="352">
                  <c:v>1.1810984507217999E-3</c:v>
                </c:pt>
                <c:pt idx="353">
                  <c:v>1.1906578065945001E-3</c:v>
                </c:pt>
                <c:pt idx="354">
                  <c:v>1.1998245687780799E-3</c:v>
                </c:pt>
                <c:pt idx="355">
                  <c:v>1.20859308057656E-3</c:v>
                </c:pt>
                <c:pt idx="356">
                  <c:v>1.21695771440056E-3</c:v>
                </c:pt>
                <c:pt idx="357">
                  <c:v>1.22491287335113E-3</c:v>
                </c:pt>
                <c:pt idx="358">
                  <c:v>1.2324529928490599E-3</c:v>
                </c:pt>
                <c:pt idx="359">
                  <c:v>1.23957254230961E-3</c:v>
                </c:pt>
                <c:pt idx="360">
                  <c:v>1.2462660268628E-3</c:v>
                </c:pt>
                <c:pt idx="361">
                  <c:v>1.2525279891191501E-3</c:v>
                </c:pt>
                <c:pt idx="362">
                  <c:v>1.2583530109808599E-3</c:v>
                </c:pt>
                <c:pt idx="363">
                  <c:v>1.2637357154982401E-3</c:v>
                </c:pt>
                <c:pt idx="364">
                  <c:v>1.2686707687713499E-3</c:v>
                </c:pt>
                <c:pt idx="365">
                  <c:v>1.2731528818964301E-3</c:v>
                </c:pt>
                <c:pt idx="366">
                  <c:v>1.2771768129570601E-3</c:v>
                </c:pt>
                <c:pt idx="367">
                  <c:v>1.2807373690596399E-3</c:v>
                </c:pt>
                <c:pt idx="368">
                  <c:v>1.2838294084126301E-3</c:v>
                </c:pt>
                <c:pt idx="369">
                  <c:v>1.2864478424495201E-3</c:v>
                </c:pt>
                <c:pt idx="370">
                  <c:v>1.28858763799452E-3</c:v>
                </c:pt>
                <c:pt idx="371">
                  <c:v>1.2902438194708401E-3</c:v>
                </c:pt>
                <c:pt idx="372">
                  <c:v>1.29141147115061E-3</c:v>
                </c:pt>
                <c:pt idx="373">
                  <c:v>1.29208573944601E-3</c:v>
                </c:pt>
                <c:pt idx="374">
                  <c:v>1.29226183524061E-3</c:v>
                </c:pt>
                <c:pt idx="375">
                  <c:v>1.2919350362602701E-3</c:v>
                </c:pt>
                <c:pt idx="376">
                  <c:v>1.2911006894825701E-3</c:v>
                </c:pt>
                <c:pt idx="377">
                  <c:v>1.2897542135839599E-3</c:v>
                </c:pt>
                <c:pt idx="378">
                  <c:v>1.28789110142341E-3</c:v>
                </c:pt>
                <c:pt idx="379">
                  <c:v>1.2855069225615301E-3</c:v>
                </c:pt>
                <c:pt idx="380">
                  <c:v>1.28259732581402E-3</c:v>
                </c:pt>
                <c:pt idx="381">
                  <c:v>1.2791580418381101E-3</c:v>
                </c:pt>
                <c:pt idx="382">
                  <c:v>1.2751848857506299E-3</c:v>
                </c:pt>
                <c:pt idx="383">
                  <c:v>1.2706737597764301E-3</c:v>
                </c:pt>
                <c:pt idx="384">
                  <c:v>1.26562065592542E-3</c:v>
                </c:pt>
                <c:pt idx="385">
                  <c:v>1.2600216586968901E-3</c:v>
                </c:pt>
                <c:pt idx="386">
                  <c:v>1.25387294780931E-3</c:v>
                </c:pt>
                <c:pt idx="387">
                  <c:v>1.2471708009538899E-3</c:v>
                </c:pt>
                <c:pt idx="388">
                  <c:v>1.2399115965701199E-3</c:v>
                </c:pt>
                <c:pt idx="389">
                  <c:v>1.2320918166413199E-3</c:v>
                </c:pt>
                <c:pt idx="390">
                  <c:v>1.22370804950832E-3</c:v>
                </c:pt>
                <c:pt idx="391">
                  <c:v>1.2147569926990701E-3</c:v>
                </c:pt>
                <c:pt idx="392">
                  <c:v>1.2052354557721299E-3</c:v>
                </c:pt>
                <c:pt idx="393">
                  <c:v>1.19514036317182E-3</c:v>
                </c:pt>
                <c:pt idx="394">
                  <c:v>1.18446875709257E-3</c:v>
                </c:pt>
                <c:pt idx="395">
                  <c:v>1.1732178003502501E-3</c:v>
                </c:pt>
                <c:pt idx="396">
                  <c:v>1.1613847792579801E-3</c:v>
                </c:pt>
                <c:pt idx="397">
                  <c:v>1.1489671065036901E-3</c:v>
                </c:pt>
                <c:pt idx="398">
                  <c:v>1.1359623240270499E-3</c:v>
                </c:pt>
                <c:pt idx="399">
                  <c:v>1.1223681058928599E-3</c:v>
                </c:pt>
                <c:pt idx="400">
                  <c:v>1.1081822611582299E-3</c:v>
                </c:pt>
                <c:pt idx="401">
                  <c:v>1.09340273673059E-3</c:v>
                </c:pt>
                <c:pt idx="402">
                  <c:v>1.07802762021373E-3</c:v>
                </c:pt>
                <c:pt idx="403">
                  <c:v>1.06205514273872E-3</c:v>
                </c:pt>
                <c:pt idx="404">
                  <c:v>1.0454836817767E-3</c:v>
                </c:pt>
                <c:pt idx="405">
                  <c:v>1.02831176393045E-3</c:v>
                </c:pt>
                <c:pt idx="406">
                  <c:v>1.0105380677013799E-3</c:v>
                </c:pt>
                <c:pt idx="407">
                  <c:v>9.9216142622888799E-4</c:v>
                </c:pt>
                <c:pt idx="408">
                  <c:v>9.7318082999854497E-4</c:v>
                </c:pt>
                <c:pt idx="409">
                  <c:v>9.5359542951587502E-4</c:v>
                </c:pt>
                <c:pt idx="410">
                  <c:v>9.3340453794222601E-4</c:v>
                </c:pt>
                <c:pt idx="411">
                  <c:v>9.1260763368927798E-4</c:v>
                </c:pt>
                <c:pt idx="412">
                  <c:v>8.9120436296862395E-4</c:v>
                </c:pt>
                <c:pt idx="413">
                  <c:v>8.6919454229293202E-4</c:v>
                </c:pt>
                <c:pt idx="414">
                  <c:v>8.4657816092499204E-4</c:v>
                </c:pt>
                <c:pt idx="415">
                  <c:v>8.2335538327109195E-4</c:v>
                </c:pt>
                <c:pt idx="416">
                  <c:v>7.9952655121500501E-4</c:v>
                </c:pt>
                <c:pt idx="417">
                  <c:v>7.7509218638895105E-4</c:v>
                </c:pt>
                <c:pt idx="418">
                  <c:v>7.5005299237777801E-4</c:v>
                </c:pt>
                <c:pt idx="419">
                  <c:v>7.2440985685272698E-4</c:v>
                </c:pt>
                <c:pt idx="420">
                  <c:v>6.9816385363097202E-4</c:v>
                </c:pt>
                <c:pt idx="421">
                  <c:v>6.7131624465728101E-4</c:v>
                </c:pt>
                <c:pt idx="422">
                  <c:v>6.4386848190406496E-4</c:v>
                </c:pt>
                <c:pt idx="423">
                  <c:v>6.1582220918612104E-4</c:v>
                </c:pt>
                <c:pt idx="424">
                  <c:v>5.87179263886328E-4</c:v>
                </c:pt>
                <c:pt idx="425">
                  <c:v>5.5794167858876E-4</c:v>
                </c:pt>
                <c:pt idx="426">
                  <c:v>5.2811168261542702E-4</c:v>
                </c:pt>
                <c:pt idx="427">
                  <c:v>4.97691703463182E-4</c:v>
                </c:pt>
                <c:pt idx="428">
                  <c:v>4.6668436813717301E-4</c:v>
                </c:pt>
                <c:pt idx="429">
                  <c:v>4.3509250437737498E-4</c:v>
                </c:pt>
                <c:pt idx="430">
                  <c:v>4.0291914177471502E-4</c:v>
                </c:pt>
                <c:pt idx="431">
                  <c:v>3.7016751277347502E-4</c:v>
                </c:pt>
                <c:pt idx="432">
                  <c:v>3.3684105355663601E-4</c:v>
                </c:pt>
                <c:pt idx="433">
                  <c:v>3.02943404810906E-4</c:v>
                </c:pt>
                <c:pt idx="434">
                  <c:v>2.68478412368369E-4</c:v>
                </c:pt>
                <c:pt idx="435">
                  <c:v>2.3345012772162601E-4</c:v>
                </c:pt>
                <c:pt idx="436">
                  <c:v>1.97862808409529E-4</c:v>
                </c:pt>
                <c:pt idx="437">
                  <c:v>1.6172091827068501E-4</c:v>
                </c:pt>
                <c:pt idx="438">
                  <c:v>1.25029127561937E-4</c:v>
                </c:pt>
                <c:pt idx="439" formatCode="0.00E+00">
                  <c:v>8.7792312939306795E-5</c:v>
                </c:pt>
                <c:pt idx="440" formatCode="0.00E+00">
                  <c:v>5.0015557298846002E-5</c:v>
                </c:pt>
                <c:pt idx="441" formatCode="0.00E+00">
                  <c:v>1.1704149475149701E-5</c:v>
                </c:pt>
                <c:pt idx="442" formatCode="0.00E+00">
                  <c:v>-2.7136416204771899E-5</c:v>
                </c:pt>
                <c:pt idx="443" formatCode="0.00E+00">
                  <c:v>-6.6500440514197104E-5</c:v>
                </c:pt>
                <c:pt idx="444">
                  <c:v>-1.06382020067931E-4</c:v>
                </c:pt>
                <c:pt idx="445">
                  <c:v>-1.4677504821378399E-4</c:v>
                </c:pt>
                <c:pt idx="446">
                  <c:v>-1.87673216075834E-4</c:v>
                </c:pt>
                <c:pt idx="447">
                  <c:v>-2.29070013750874E-4</c:v>
                </c:pt>
                <c:pt idx="448">
                  <c:v>-2.7095873165922498E-4</c:v>
                </c:pt>
                <c:pt idx="449">
                  <c:v>-3.1333246205094502E-4</c:v>
                </c:pt>
                <c:pt idx="450">
                  <c:v>-3.5618410066826301E-4</c:v>
                </c:pt>
                <c:pt idx="451">
                  <c:v>-3.9950634856484902E-4</c:v>
                </c:pt>
                <c:pt idx="452">
                  <c:v>-4.4329171408235201E-4</c:v>
                </c:pt>
                <c:pt idx="453">
                  <c:v>-4.8753251498444001E-4</c:v>
                </c:pt>
                <c:pt idx="454">
                  <c:v>-5.3222088074834396E-4</c:v>
                </c:pt>
                <c:pt idx="455">
                  <c:v>-5.7734875501373002E-4</c:v>
                </c:pt>
                <c:pt idx="456">
                  <c:v>-6.2290789818843098E-4</c:v>
                </c:pt>
                <c:pt idx="457">
                  <c:v>-6.6888989021048897E-4</c:v>
                </c:pt>
                <c:pt idx="458">
                  <c:v>-7.1528613346558405E-4</c:v>
                </c:pt>
                <c:pt idx="459">
                  <c:v>-7.6208785585880597E-4</c:v>
                </c:pt>
                <c:pt idx="460">
                  <c:v>-8.0928611403947501E-4</c:v>
                </c:pt>
                <c:pt idx="461">
                  <c:v>-8.5687179677748897E-4</c:v>
                </c:pt>
                <c:pt idx="462">
                  <c:v>-9.0483562848941805E-4</c:v>
                </c:pt>
                <c:pt idx="463">
                  <c:v>-9.5316817291242397E-4</c:v>
                </c:pt>
                <c:pt idx="464">
                  <c:v>-1.00185983692378E-3</c:v>
                </c:pt>
                <c:pt idx="465">
                  <c:v>-1.05090087450352E-3</c:v>
                </c:pt>
                <c:pt idx="466">
                  <c:v>-1.1002813908377301E-3</c:v>
                </c:pt>
                <c:pt idx="467">
                  <c:v>-1.1499913465593699E-3</c:v>
                </c:pt>
                <c:pt idx="468">
                  <c:v>-1.2000205621238299E-3</c:v>
                </c:pt>
                <c:pt idx="469">
                  <c:v>-1.25035872231565E-3</c:v>
                </c:pt>
                <c:pt idx="470">
                  <c:v>-1.3009953808831101E-3</c:v>
                </c:pt>
                <c:pt idx="471">
                  <c:v>-1.3519199652968501E-3</c:v>
                </c:pt>
                <c:pt idx="472">
                  <c:v>-1.4031217816286401E-3</c:v>
                </c:pt>
                <c:pt idx="473">
                  <c:v>-1.45459001954616E-3</c:v>
                </c:pt>
                <c:pt idx="474">
                  <c:v>-1.5063137574195301E-3</c:v>
                </c:pt>
                <c:pt idx="475">
                  <c:v>-1.55828196753506E-3</c:v>
                </c:pt>
                <c:pt idx="476">
                  <c:v>-1.6104835214114899E-3</c:v>
                </c:pt>
                <c:pt idx="477">
                  <c:v>-1.6629071952139801E-3</c:v>
                </c:pt>
                <c:pt idx="478">
                  <c:v>-1.7155416752607101E-3</c:v>
                </c:pt>
                <c:pt idx="479">
                  <c:v>-1.7683755636170599E-3</c:v>
                </c:pt>
                <c:pt idx="480">
                  <c:v>-1.82139738377185E-3</c:v>
                </c:pt>
                <c:pt idx="481">
                  <c:v>-1.8745955863903401E-3</c:v>
                </c:pt>
                <c:pt idx="482">
                  <c:v>-1.92795855513836E-3</c:v>
                </c:pt>
                <c:pt idx="483">
                  <c:v>-1.9814746125716601E-3</c:v>
                </c:pt>
                <c:pt idx="484">
                  <c:v>-2.03513202608496E-3</c:v>
                </c:pt>
                <c:pt idx="485">
                  <c:v>-2.0889190139144502E-3</c:v>
                </c:pt>
                <c:pt idx="486">
                  <c:v>-2.14282375118788E-3</c:v>
                </c:pt>
                <c:pt idx="487">
                  <c:v>-2.196834376016E-3</c:v>
                </c:pt>
                <c:pt idx="488">
                  <c:v>-2.2509389956193301E-3</c:v>
                </c:pt>
                <c:pt idx="489">
                  <c:v>-2.3051256924837E-3</c:v>
                </c:pt>
                <c:pt idx="490">
                  <c:v>-2.3593825305385598E-3</c:v>
                </c:pt>
                <c:pt idx="491">
                  <c:v>-2.4136975613514898E-3</c:v>
                </c:pt>
                <c:pt idx="492">
                  <c:v>-2.4680588303326399E-3</c:v>
                </c:pt>
                <c:pt idx="493">
                  <c:v>-2.5224543829425799E-3</c:v>
                </c:pt>
                <c:pt idx="494">
                  <c:v>-2.5768722708972699E-3</c:v>
                </c:pt>
                <c:pt idx="495">
                  <c:v>-2.63130055836369E-3</c:v>
                </c:pt>
                <c:pt idx="496">
                  <c:v>-2.68572732813971E-3</c:v>
                </c:pt>
                <c:pt idx="497">
                  <c:v>-2.7401406878118299E-3</c:v>
                </c:pt>
                <c:pt idx="498">
                  <c:v>-2.7945287758845902E-3</c:v>
                </c:pt>
                <c:pt idx="499">
                  <c:v>-2.8488797678751102E-3</c:v>
                </c:pt>
                <c:pt idx="500">
                  <c:v>-2.9031818823668301E-3</c:v>
                </c:pt>
                <c:pt idx="501">
                  <c:v>-2.95742338701608E-3</c:v>
                </c:pt>
                <c:pt idx="502">
                  <c:v>-3.0115926045055498E-3</c:v>
                </c:pt>
                <c:pt idx="503">
                  <c:v>-3.0656779184385901E-3</c:v>
                </c:pt>
                <c:pt idx="504">
                  <c:v>-3.1196677791684598E-3</c:v>
                </c:pt>
                <c:pt idx="505">
                  <c:v>-3.1735507095569599E-3</c:v>
                </c:pt>
                <c:pt idx="506">
                  <c:v>-3.2273153106564E-3</c:v>
                </c:pt>
                <c:pt idx="507">
                  <c:v>-3.2809502673098899E-3</c:v>
                </c:pt>
                <c:pt idx="508">
                  <c:v>-3.3344443536641199E-3</c:v>
                </c:pt>
                <c:pt idx="509">
                  <c:v>-3.3877864385897598E-3</c:v>
                </c:pt>
                <c:pt idx="510">
                  <c:v>-3.44096549100412E-3</c:v>
                </c:pt>
                <c:pt idx="511">
                  <c:v>-3.49397058509146E-3</c:v>
                </c:pt>
                <c:pt idx="512">
                  <c:v>-3.5467909054159199E-3</c:v>
                </c:pt>
                <c:pt idx="513">
                  <c:v>-3.5994157519227301E-3</c:v>
                </c:pt>
                <c:pt idx="514">
                  <c:v>-3.65183454482325E-3</c:v>
                </c:pt>
                <c:pt idx="515">
                  <c:v>-3.70403682935963E-3</c:v>
                </c:pt>
                <c:pt idx="516">
                  <c:v>-3.7560122804451901E-3</c:v>
                </c:pt>
                <c:pt idx="517">
                  <c:v>-3.8077507071766301E-3</c:v>
                </c:pt>
                <c:pt idx="518">
                  <c:v>-3.85924205721459E-3</c:v>
                </c:pt>
                <c:pt idx="519">
                  <c:v>-3.9104764210291798E-3</c:v>
                </c:pt>
                <c:pt idx="520">
                  <c:v>-3.9614440360072204E-3</c:v>
                </c:pt>
                <c:pt idx="521">
                  <c:v>-4.0121352904184896E-3</c:v>
                </c:pt>
                <c:pt idx="522">
                  <c:v>-4.06254072723792E-3</c:v>
                </c:pt>
                <c:pt idx="523">
                  <c:v>-4.11265104782166E-3</c:v>
                </c:pt>
                <c:pt idx="524">
                  <c:v>-4.1624571154343501E-3</c:v>
                </c:pt>
                <c:pt idx="525">
                  <c:v>-4.2119499586258102E-3</c:v>
                </c:pt>
                <c:pt idx="526">
                  <c:v>-4.2611207744552701E-3</c:v>
                </c:pt>
                <c:pt idx="527">
                  <c:v>-4.3099609315614597E-3</c:v>
                </c:pt>
                <c:pt idx="528">
                  <c:v>-4.3584619730772604E-3</c:v>
                </c:pt>
                <c:pt idx="529">
                  <c:v>-4.4066156193878197E-3</c:v>
                </c:pt>
                <c:pt idx="530">
                  <c:v>-4.4544137707310597E-3</c:v>
                </c:pt>
                <c:pt idx="531">
                  <c:v>-4.50184850964001E-3</c:v>
                </c:pt>
                <c:pt idx="532">
                  <c:v>-4.5489121032264096E-3</c:v>
                </c:pt>
                <c:pt idx="533">
                  <c:v>-4.5955970053053697E-3</c:v>
                </c:pt>
                <c:pt idx="534">
                  <c:v>-4.6418958583609397E-3</c:v>
                </c:pt>
                <c:pt idx="535">
                  <c:v>-4.6878014953528196E-3</c:v>
                </c:pt>
                <c:pt idx="536">
                  <c:v>-4.7333069413645398E-3</c:v>
                </c:pt>
                <c:pt idx="537">
                  <c:v>-4.7784054150937297E-3</c:v>
                </c:pt>
                <c:pt idx="538">
                  <c:v>-4.8230903301850802E-3</c:v>
                </c:pt>
                <c:pt idx="539">
                  <c:v>-4.8673552964071604E-3</c:v>
                </c:pt>
                <c:pt idx="540">
                  <c:v>-4.9111941206740201E-3</c:v>
                </c:pt>
                <c:pt idx="541">
                  <c:v>-4.9546008079131001E-3</c:v>
                </c:pt>
                <c:pt idx="542">
                  <c:v>-4.9975695617807203E-3</c:v>
                </c:pt>
                <c:pt idx="543">
                  <c:v>-5.0400947852270502E-3</c:v>
                </c:pt>
                <c:pt idx="544">
                  <c:v>-5.08217108091221E-3</c:v>
                </c:pt>
                <c:pt idx="545">
                  <c:v>-5.1237932514755303E-3</c:v>
                </c:pt>
                <c:pt idx="546">
                  <c:v>-5.1649562996602299E-3</c:v>
                </c:pt>
                <c:pt idx="547">
                  <c:v>-5.2056554282956203E-3</c:v>
                </c:pt>
                <c:pt idx="548">
                  <c:v>-5.2458860401393397E-3</c:v>
                </c:pt>
                <c:pt idx="549">
                  <c:v>-5.2856437375822596E-3</c:v>
                </c:pt>
                <c:pt idx="550">
                  <c:v>-5.3249243222185001E-3</c:v>
                </c:pt>
                <c:pt idx="551">
                  <c:v>-5.3637237942837004E-3</c:v>
                </c:pt>
                <c:pt idx="552">
                  <c:v>-5.4020383519640504E-3</c:v>
                </c:pt>
                <c:pt idx="553">
                  <c:v>-5.4398643905794299E-3</c:v>
                </c:pt>
                <c:pt idx="554">
                  <c:v>-5.4771985016435496E-3</c:v>
                </c:pt>
                <c:pt idx="555">
                  <c:v>-5.5140374718043797E-3</c:v>
                </c:pt>
                <c:pt idx="556">
                  <c:v>-5.5503782816680803E-3</c:v>
                </c:pt>
                <c:pt idx="557">
                  <c:v>-5.58621810450985E-3</c:v>
                </c:pt>
                <c:pt idx="558">
                  <c:v>-5.6215543048750297E-3</c:v>
                </c:pt>
                <c:pt idx="559">
                  <c:v>-5.6563844370739703E-3</c:v>
                </c:pt>
                <c:pt idx="560">
                  <c:v>-5.6907062435742001E-3</c:v>
                </c:pt>
                <c:pt idx="561">
                  <c:v>-5.7245176532934299E-3</c:v>
                </c:pt>
                <c:pt idx="562">
                  <c:v>-5.7578167797970297E-3</c:v>
                </c:pt>
                <c:pt idx="563">
                  <c:v>-5.79060191940359E-3</c:v>
                </c:pt>
                <c:pt idx="564">
                  <c:v>-5.8228715492022898E-3</c:v>
                </c:pt>
                <c:pt idx="565">
                  <c:v>-5.8546243249856904E-3</c:v>
                </c:pt>
                <c:pt idx="566">
                  <c:v>-5.8858590791016699E-3</c:v>
                </c:pt>
                <c:pt idx="567">
                  <c:v>-5.9165748182283002E-3</c:v>
                </c:pt>
                <c:pt idx="568">
                  <c:v>-5.9467707210751697E-3</c:v>
                </c:pt>
                <c:pt idx="569">
                  <c:v>-5.9764461360151096E-3</c:v>
                </c:pt>
                <c:pt idx="570">
                  <c:v>-6.0056005786497703E-3</c:v>
                </c:pt>
                <c:pt idx="571">
                  <c:v>-6.0342337293129598E-3</c:v>
                </c:pt>
                <c:pt idx="572">
                  <c:v>-6.0623454305151602E-3</c:v>
                </c:pt>
                <c:pt idx="573">
                  <c:v>-6.0899356843330602E-3</c:v>
                </c:pt>
                <c:pt idx="574">
                  <c:v>-6.1170046497476304E-3</c:v>
                </c:pt>
                <c:pt idx="575">
                  <c:v>-6.1435526399342298E-3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CE33-4F57-AD19-59820F475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3152056"/>
        <c:axId val="533154024"/>
      </c:scatterChart>
      <c:valAx>
        <c:axId val="533152056"/>
        <c:scaling>
          <c:orientation val="minMax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Distance (mm)</a:t>
                </a:r>
                <a:r>
                  <a:rPr lang="en-IN" sz="14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IN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.41181597802056369"/>
              <c:y val="0.9273709679689111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3154024"/>
        <c:crosses val="autoZero"/>
        <c:crossBetween val="midCat"/>
        <c:majorUnit val="10"/>
      </c:valAx>
      <c:valAx>
        <c:axId val="5331540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400" b="0" i="1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u, </a:t>
                </a:r>
                <a:r>
                  <a:rPr lang="en-IN" sz="1400" b="0" i="0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v (mm)</a:t>
                </a:r>
                <a:endParaRPr lang="en-IN" sz="8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3315205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  <c:extLst/>
  </c:chart>
  <c:spPr>
    <a:noFill/>
    <a:ln>
      <a:solidFill>
        <a:schemeClr val="bg1"/>
      </a:solidFill>
    </a:ln>
  </c:spPr>
  <c:txPr>
    <a:bodyPr/>
    <a:lstStyle/>
    <a:p>
      <a:pPr>
        <a:defRPr lang="en-US" sz="100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0.30407</cdr:x>
      <cdr:y>0.69288</cdr:y>
    </cdr:from>
    <cdr:to>
      <cdr:x>0.68341</cdr:x>
      <cdr:y>0.95646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FCCA89B4-31CC-B8B2-CF76-6588C6782DFA}"/>
            </a:ext>
          </a:extLst>
        </cdr:cNvPr>
        <cdr:cNvSpPr txBox="1"/>
      </cdr:nvSpPr>
      <cdr:spPr>
        <a:xfrm xmlns:a="http://schemas.openxmlformats.org/drawingml/2006/main">
          <a:off x="1410001" y="2278856"/>
          <a:ext cx="1759034" cy="8669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ts val="240"/>
            </a:spcBef>
            <a:spcAft>
              <a:spcPts val="250"/>
            </a:spcAft>
          </a:pPr>
          <a:r>
            <a:rPr lang="en-IN" sz="1400" i="1" dirty="0">
              <a:latin typeface="Arial" panose="020B0604020202020204" pitchFamily="34" charset="0"/>
              <a:cs typeface="Arial" panose="020B0604020202020204" pitchFamily="34" charset="0"/>
            </a:rPr>
            <a:t>u</a:t>
          </a:r>
          <a:r>
            <a:rPr lang="en-IN" sz="1400" dirty="0">
              <a:latin typeface="Arial" panose="020B0604020202020204" pitchFamily="34" charset="0"/>
              <a:cs typeface="Arial" panose="020B0604020202020204" pitchFamily="34" charset="0"/>
            </a:rPr>
            <a:t> (Numerical)</a:t>
          </a:r>
        </a:p>
        <a:p xmlns:a="http://schemas.openxmlformats.org/drawingml/2006/main">
          <a:pPr>
            <a:spcBef>
              <a:spcPts val="240"/>
            </a:spcBef>
            <a:spcAft>
              <a:spcPts val="250"/>
            </a:spcAft>
          </a:pPr>
          <a:r>
            <a:rPr lang="en-IN" sz="1400" i="1" dirty="0">
              <a:latin typeface="Arial" panose="020B0604020202020204" pitchFamily="34" charset="0"/>
              <a:cs typeface="Arial" panose="020B0604020202020204" pitchFamily="34" charset="0"/>
            </a:rPr>
            <a:t>v</a:t>
          </a:r>
          <a:r>
            <a:rPr lang="en-IN" sz="1400" dirty="0">
              <a:latin typeface="Arial" panose="020B0604020202020204" pitchFamily="34" charset="0"/>
              <a:cs typeface="Arial" panose="020B0604020202020204" pitchFamily="34" charset="0"/>
            </a:rPr>
            <a:t> (Numerical)</a:t>
          </a:r>
        </a:p>
        <a:p xmlns:a="http://schemas.openxmlformats.org/drawingml/2006/main">
          <a:pPr>
            <a:spcBef>
              <a:spcPts val="240"/>
            </a:spcBef>
            <a:spcAft>
              <a:spcPts val="250"/>
            </a:spcAft>
          </a:pPr>
          <a:endParaRPr lang="en-IN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5C89E-A98A-4B08-BEAF-BC3D7B020252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9BA33-23FA-4795-B341-15908A45BB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649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26FB3-9CD3-A009-2731-B7D0C80C4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6709A9-7279-89DF-3CEB-2A02F0768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FCBAB-FEC6-8966-A110-ED6E2F53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F470-663A-440A-AF9E-C888DF3C5DE8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3BF5B-2785-EC30-C7EB-EDD974D4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5FBFA-BDAF-21F6-E816-3D8CA036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67F2-31CA-4CE3-9143-DE3785EB007A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CE52A6-419F-3DC2-818B-69EFD159C3DD}"/>
              </a:ext>
            </a:extLst>
          </p:cNvPr>
          <p:cNvSpPr/>
          <p:nvPr userDrawn="1"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68612E"/>
          </a:solidFill>
          <a:ln>
            <a:solidFill>
              <a:srgbClr val="68612E"/>
            </a:solidFill>
          </a:ln>
          <a:effectLst>
            <a:outerShdw blurRad="50800" dist="50800" dir="5400000" algn="ctr" rotWithShape="0">
              <a:srgbClr val="68612E">
                <a:alpha val="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9763A2-2E5F-1BD2-BCDB-E827AF7FE8D0}"/>
              </a:ext>
            </a:extLst>
          </p:cNvPr>
          <p:cNvSpPr/>
          <p:nvPr userDrawn="1"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68612E"/>
          </a:solidFill>
          <a:ln>
            <a:solidFill>
              <a:srgbClr val="68612E"/>
            </a:solidFill>
          </a:ln>
          <a:effectLst>
            <a:outerShdw blurRad="50800" dist="50800" dir="5400000" algn="ctr" rotWithShape="0">
              <a:srgbClr val="68612E">
                <a:alpha val="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7877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02E15-9FBA-7FBD-4785-010D9C5E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DAC3-43C4-F74B-A6D3-18E5639C7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4F714-0DBD-C6CF-726D-FA7A0FF4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F470-663A-440A-AF9E-C888DF3C5DE8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60613-4547-480E-6E59-15A320B99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D9473-A232-527F-8631-D6EA12E6D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67F2-31CA-4CE3-9143-DE3785EB00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5607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39DAAC-07C5-6E64-5473-9EF98B955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C1009A-2FC2-B179-88F4-CE79381AF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FF5FD-01F6-F87F-1EA0-BAE50349B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F470-663A-440A-AF9E-C888DF3C5DE8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3966D-B7D5-DE1F-F3A2-75C4C2A2D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CAB2B-65A2-598B-E92E-FFE5AEA2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67F2-31CA-4CE3-9143-DE3785EB00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533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C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74F54-E631-C035-F257-C838C2C01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83CAA-606F-8ACD-80F1-B75CCF2A7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 algn="just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  <a:defRPr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lnSpc>
                <a:spcPct val="120000"/>
              </a:lnSpc>
              <a:defRPr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lnSpc>
                <a:spcPct val="120000"/>
              </a:lnSpc>
              <a:defRPr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0A7CD-9022-7C7F-12E3-6EA2BAF5C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F470-663A-440A-AF9E-C888DF3C5DE8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F2881-DD22-8EF5-AB3F-3B74F329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9370F-5CD1-623B-6F64-9DF599662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67F2-31CA-4CE3-9143-DE3785EB007A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0AAF6C-87F0-DB21-6D35-B75A52E96F64}"/>
              </a:ext>
            </a:extLst>
          </p:cNvPr>
          <p:cNvSpPr/>
          <p:nvPr userDrawn="1"/>
        </p:nvSpPr>
        <p:spPr>
          <a:xfrm>
            <a:off x="0" y="0"/>
            <a:ext cx="12192000" cy="288000"/>
          </a:xfrm>
          <a:prstGeom prst="rect">
            <a:avLst/>
          </a:prstGeom>
          <a:solidFill>
            <a:srgbClr val="68612E"/>
          </a:solidFill>
          <a:ln>
            <a:solidFill>
              <a:srgbClr val="68612E"/>
            </a:solidFill>
          </a:ln>
          <a:effectLst>
            <a:outerShdw blurRad="50800" dist="50800" dir="5400000" algn="ctr" rotWithShape="0">
              <a:srgbClr val="68612E">
                <a:alpha val="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7180AD-1C40-E5E0-DB91-C3AB7107512B}"/>
              </a:ext>
            </a:extLst>
          </p:cNvPr>
          <p:cNvSpPr/>
          <p:nvPr userDrawn="1"/>
        </p:nvSpPr>
        <p:spPr>
          <a:xfrm>
            <a:off x="0" y="6560668"/>
            <a:ext cx="12192000" cy="288000"/>
          </a:xfrm>
          <a:prstGeom prst="rect">
            <a:avLst/>
          </a:prstGeom>
          <a:solidFill>
            <a:srgbClr val="68612E"/>
          </a:solidFill>
          <a:ln>
            <a:solidFill>
              <a:srgbClr val="68612E"/>
            </a:solidFill>
          </a:ln>
          <a:effectLst>
            <a:outerShdw blurRad="50800" dist="50800" dir="5400000" algn="ctr" rotWithShape="0">
              <a:srgbClr val="68612E">
                <a:alpha val="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BECBEC-9AF5-5455-7FB3-BCB9CEDDC311}"/>
              </a:ext>
            </a:extLst>
          </p:cNvPr>
          <p:cNvSpPr txBox="1"/>
          <p:nvPr userDrawn="1"/>
        </p:nvSpPr>
        <p:spPr>
          <a:xfrm>
            <a:off x="3690100" y="6571698"/>
            <a:ext cx="6210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Conference on Experimental Mechanics 2024</a:t>
            </a:r>
            <a:endParaRPr lang="en-IN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341918-9938-5D24-EDD7-2D2A4E9990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2513"/>
            <a:ext cx="797393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D67E71-C373-1DA4-9349-72E71D4593E8}"/>
              </a:ext>
            </a:extLst>
          </p:cNvPr>
          <p:cNvSpPr txBox="1"/>
          <p:nvPr userDrawn="1"/>
        </p:nvSpPr>
        <p:spPr>
          <a:xfrm>
            <a:off x="2990850" y="-7837"/>
            <a:ext cx="6210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the Paper</a:t>
            </a:r>
            <a:endParaRPr lang="en-IN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7DB0B5-89F0-5C51-666F-64FA60942A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065" y="-7837"/>
            <a:ext cx="84693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51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289B-58A9-6561-C5E3-E985CFA7B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43F2D-BBC0-8B87-F987-02C9DABD2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13D22-340C-985C-158C-B93762E5E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F470-663A-440A-AF9E-C888DF3C5DE8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F3A0D-B714-E5D9-B1F8-BC3A41916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80675-5AF8-CF88-D644-51B3D0EF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67F2-31CA-4CE3-9143-DE3785EB00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311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105CC-E496-E31C-B235-818C9932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AAE35-259C-9B1F-BD69-9B9BE94EF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C9280-D163-F6FA-8F0E-EF32C0F63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A74BD-6155-A849-4B29-60564744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F470-663A-440A-AF9E-C888DF3C5DE8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BA13E-3A2D-3469-A934-554475C4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87A00-2C9C-6660-5129-7A51B4133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67F2-31CA-4CE3-9143-DE3785EB00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700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11AED-B108-EFFC-B78C-04EF472D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170C6-F126-75A6-7DD3-A2A6CA855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1BB19-A671-5D56-98F1-94100638D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A84C32-EF72-CB87-CCAC-27370741C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E6E338-6741-1995-561E-4BB42B6F5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8E2691-D555-A3E3-007C-49B7E6CB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F470-663A-440A-AF9E-C888DF3C5DE8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7AC43F-22F3-4776-3627-A91F88366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48C399-2FD6-71D9-39B8-43366B0C6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67F2-31CA-4CE3-9143-DE3785EB00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023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BAC7D-8394-9C21-BE0B-D08159BFA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21D7AE-09FF-9B30-F738-3BD15622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F470-663A-440A-AF9E-C888DF3C5DE8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D2D70-BBD0-0FEF-C42A-EDFD5F14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E8A59E-1230-80B9-E0E8-F0540DAD6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67F2-31CA-4CE3-9143-DE3785EB00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02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52D18A-8E88-EF64-8830-78F0140F5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F470-663A-440A-AF9E-C888DF3C5DE8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A27B47-0A76-2129-842F-7B6A17891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4A872-8553-457F-7B56-EFCC5D3D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67F2-31CA-4CE3-9143-DE3785EB00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068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3D25-AF85-282F-E8E1-029E43B01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2D1F-13EA-DF45-202A-10D01E0DF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2C2ECC-A622-808A-C592-11FB6AD16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0D282-7579-3468-5F63-120B59CC5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F470-663A-440A-AF9E-C888DF3C5DE8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FEDCA-B38F-F634-A486-C3CA44E1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FA57B-B346-9732-1391-3BB9AC5C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67F2-31CA-4CE3-9143-DE3785EB00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836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110F9-871E-9389-F144-13DEA89C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BF88DE-D190-0F54-B840-652A15871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81F8D-E0BD-893F-071B-2DB7A52BF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14FCA-D140-32E7-234F-BD5DB0C6D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F470-663A-440A-AF9E-C888DF3C5DE8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CE434-D345-2CC2-F506-7662190FC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55A10-1D50-FEB9-EBCD-23081945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867F2-31CA-4CE3-9143-DE3785EB00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204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C4211E-7BE7-66B2-3179-8B794B47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01FC3-0350-5C76-A7A8-B3058FAC5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F60A0-A38A-1CCF-6593-D64338338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AF470-663A-440A-AF9E-C888DF3C5DE8}" type="datetimeFigureOut">
              <a:rPr lang="en-IN" smtClean="0"/>
              <a:t>16-01-2024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8A7D8-34F8-4B43-D25E-0B04BFBCD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D5400-C1F6-FA4B-C753-8745EE132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867F2-31CA-4CE3-9143-DE3785EB00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74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8E4BD6-B9E3-7F27-F577-F4656B979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961354"/>
            <a:ext cx="1005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A50021"/>
                </a:solidFill>
              </a:rPr>
              <a:t>Guidelines for Preparing the Slides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364D54-2741-CD91-370D-B316F7BD5B70}"/>
              </a:ext>
            </a:extLst>
          </p:cNvPr>
          <p:cNvSpPr txBox="1"/>
          <p:nvPr/>
        </p:nvSpPr>
        <p:spPr>
          <a:xfrm>
            <a:off x="2600324" y="4770386"/>
            <a:ext cx="6991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Conference on Experimental Mechanics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20-23, 2024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IIT Madras</a:t>
            </a:r>
            <a:endParaRPr lang="en-I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2EFE81-FFA6-59F4-1304-37D9B54D2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041" y="2446168"/>
            <a:ext cx="1775475" cy="16031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9130C0-F844-6B28-9C62-09411CB42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01" y="2446169"/>
            <a:ext cx="2514379" cy="160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1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8FA3-2933-BADE-CD0A-51FECBCE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80" y="150810"/>
            <a:ext cx="10515600" cy="1325563"/>
          </a:xfrm>
        </p:spPr>
        <p:txBody>
          <a:bodyPr/>
          <a:lstStyle/>
          <a:p>
            <a:pPr algn="l"/>
            <a:r>
              <a:rPr lang="en-US" dirty="0"/>
              <a:t>Guidelines for Preparing Slides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89E13-59A0-D136-B0AE-165328686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widescreen format (16:9) used here is preferred.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authors are free to use a </a:t>
            </a:r>
            <a:r>
              <a:rPr lang="en-US" dirty="0" err="1"/>
              <a:t>colour</a:t>
            </a:r>
            <a:r>
              <a:rPr lang="en-US" dirty="0"/>
              <a:t> scheme and a design of the slide that best suits their presentation.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Creatively use the conference logo ICEM2024 and ASEM logo (available on the first slide) to enhance your presentation.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content of the slides needs to be visible clearly to the participants.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Usually, the Arial font is visible even at small sizes. For titles, use 28pt; for text,  24pt; for sub-points, 22pt; the graph markings should be about 14pt, and for references showing acknowledgments, 11 pt.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Line spacing of 1.2 improves readability.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	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A2751D8-99B1-2E01-7BEF-426B2611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12867F2-31CA-4CE3-9143-DE3785EB007A}" type="slidenum">
              <a:rPr lang="en-IN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38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425E9-9730-134C-E01E-9426BE3E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37" y="119278"/>
            <a:ext cx="10515600" cy="1325563"/>
          </a:xfrm>
        </p:spPr>
        <p:txBody>
          <a:bodyPr/>
          <a:lstStyle/>
          <a:p>
            <a:pPr algn="l"/>
            <a:r>
              <a:rPr lang="en-US" dirty="0"/>
              <a:t>Images and Graphs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F84FE-93EB-F334-1484-D434C4ED6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64118"/>
            <a:ext cx="5664199" cy="268086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Proper </a:t>
            </a:r>
            <a:r>
              <a:rPr lang="en-US" b="1" dirty="0">
                <a:solidFill>
                  <a:srgbClr val="7030A0"/>
                </a:solidFill>
              </a:rPr>
              <a:t>courtesy</a:t>
            </a:r>
            <a:r>
              <a:rPr lang="en-US" dirty="0"/>
              <a:t> should be appropriately provided for images used in the presentation if they are not part of the original work by the authors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Provide scale if applicable and also the legend for the </a:t>
            </a:r>
            <a:r>
              <a:rPr lang="en-US" dirty="0" err="1"/>
              <a:t>colours</a:t>
            </a:r>
            <a:r>
              <a:rPr lang="en-US" dirty="0"/>
              <a:t> used.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31A702-EEE5-FB1B-58D8-199E9482AA05}"/>
              </a:ext>
            </a:extLst>
          </p:cNvPr>
          <p:cNvSpPr txBox="1">
            <a:spLocks/>
          </p:cNvSpPr>
          <p:nvPr/>
        </p:nvSpPr>
        <p:spPr>
          <a:xfrm>
            <a:off x="838201" y="1221238"/>
            <a:ext cx="5664199" cy="1603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just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Ø"/>
              <a:defRPr sz="2400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 image is often more impactful and is worth a thousand words.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well-drawn graph or figure is more appealing and effective than extensive textual content.</a:t>
            </a:r>
            <a:endParaRPr lang="en-IN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E3647E0-F1E4-19D1-83A4-858F85F9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12867F2-31CA-4CE3-9143-DE3785EB007A}" type="slidenum">
              <a:rPr lang="en-IN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3510814-2C9F-4D03-BBC1-91DF8A91A2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717071"/>
              </p:ext>
            </p:extLst>
          </p:nvPr>
        </p:nvGraphicFramePr>
        <p:xfrm>
          <a:off x="7110069" y="716692"/>
          <a:ext cx="4637090" cy="328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1F11EBF5-97AA-3BC3-97E6-440E4FAB8BE6}"/>
              </a:ext>
            </a:extLst>
          </p:cNvPr>
          <p:cNvSpPr txBox="1"/>
          <p:nvPr/>
        </p:nvSpPr>
        <p:spPr>
          <a:xfrm>
            <a:off x="6607174" y="5830659"/>
            <a:ext cx="5584826" cy="68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1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Image courtesy: 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Ramesh, K., and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Muktai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Thomre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"Evaluation of Critical Crack Orientations and Crack Growth Analysis in Compressor Blade Root Subjected to Fatigue."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Engineering for Gas Turbines and Power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142.4 (2020): 041022.</a:t>
            </a:r>
            <a:endParaRPr lang="en-IN" sz="11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10C421C-E2D1-DF19-251E-BF109BC38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682" y="2999988"/>
            <a:ext cx="585267" cy="60355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3713607-3959-3202-E444-C2C6B8361078}"/>
              </a:ext>
            </a:extLst>
          </p:cNvPr>
          <p:cNvGrpSpPr/>
          <p:nvPr/>
        </p:nvGrpSpPr>
        <p:grpSpPr>
          <a:xfrm>
            <a:off x="8322315" y="4064431"/>
            <a:ext cx="2817172" cy="1880242"/>
            <a:chOff x="8838926" y="4072381"/>
            <a:chExt cx="2817172" cy="188024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F709668-1B06-05A8-724E-31A72AEC9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38926" y="4366531"/>
              <a:ext cx="2274005" cy="1554615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193A310-2A64-590D-2E1F-63DF163719F5}"/>
                </a:ext>
              </a:extLst>
            </p:cNvPr>
            <p:cNvGrpSpPr/>
            <p:nvPr/>
          </p:nvGrpSpPr>
          <p:grpSpPr>
            <a:xfrm>
              <a:off x="10572313" y="4072381"/>
              <a:ext cx="1083785" cy="1880242"/>
              <a:chOff x="10203139" y="3879959"/>
              <a:chExt cx="1083785" cy="1880242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801989C-8B39-D3BA-2059-FFA1CF85DA85}"/>
                  </a:ext>
                </a:extLst>
              </p:cNvPr>
              <p:cNvGrpSpPr/>
              <p:nvPr/>
            </p:nvGrpSpPr>
            <p:grpSpPr>
              <a:xfrm rot="5400000">
                <a:off x="10124966" y="4598242"/>
                <a:ext cx="1880242" cy="443675"/>
                <a:chOff x="2588104" y="2617916"/>
                <a:chExt cx="2706515" cy="656453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38BCD2C5-D109-4AC2-9812-01932453AE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8727" y="2884719"/>
                  <a:ext cx="2220240" cy="257080"/>
                </a:xfrm>
                <a:prstGeom prst="rect">
                  <a:avLst/>
                </a:prstGeom>
              </p:spPr>
            </p:pic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CF429C8F-655F-EEB8-D9D4-FDED12E1AEA2}"/>
                    </a:ext>
                  </a:extLst>
                </p:cNvPr>
                <p:cNvGrpSpPr/>
                <p:nvPr/>
              </p:nvGrpSpPr>
              <p:grpSpPr>
                <a:xfrm>
                  <a:off x="2588104" y="2617916"/>
                  <a:ext cx="2706515" cy="656453"/>
                  <a:chOff x="6444551" y="3535438"/>
                  <a:chExt cx="2706515" cy="656453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DAE8574F-2CF9-D55C-D5F6-3A5D34FB4575}"/>
                      </a:ext>
                    </a:extLst>
                  </p:cNvPr>
                  <p:cNvGrpSpPr/>
                  <p:nvPr/>
                </p:nvGrpSpPr>
                <p:grpSpPr>
                  <a:xfrm>
                    <a:off x="6789139" y="3535438"/>
                    <a:ext cx="2361927" cy="350912"/>
                    <a:chOff x="5732697" y="3499927"/>
                    <a:chExt cx="2361927" cy="350912"/>
                  </a:xfrm>
                </p:grpSpPr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2FE84604-AD9C-62CE-6267-CA39478FBC4C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5747482" y="3536252"/>
                      <a:ext cx="299802" cy="3293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I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p:txBody>
                </p:sp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FE560827-F3C5-F2F2-CCC2-06F362410792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6400290" y="3479422"/>
                      <a:ext cx="299801" cy="4430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23DF38FC-610A-206C-6879-570EE502BBA5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7104505" y="3460044"/>
                      <a:ext cx="299801" cy="4430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2F1EAF1E-3692-ED0D-FFEF-3EF676372162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7723208" y="3428313"/>
                      <a:ext cx="299801" cy="4430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p:txBody>
                </p:sp>
              </p:grp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3E21179D-D314-B0C7-F6D0-0752BA6F0376}"/>
                      </a:ext>
                    </a:extLst>
                  </p:cNvPr>
                  <p:cNvSpPr txBox="1"/>
                  <p:nvPr/>
                </p:nvSpPr>
                <p:spPr>
                  <a:xfrm rot="16200000" flipH="1">
                    <a:off x="6459337" y="3877305"/>
                    <a:ext cx="299800" cy="32937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IN" sz="1600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</a:t>
                    </a:r>
                  </a:p>
                </p:txBody>
              </p:sp>
            </p:grp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9A0D5E3-ED4D-3C01-F802-08E8E394F873}"/>
                  </a:ext>
                </a:extLst>
              </p:cNvPr>
              <p:cNvSpPr txBox="1"/>
              <p:nvPr/>
            </p:nvSpPr>
            <p:spPr>
              <a:xfrm flipH="1">
                <a:off x="10203139" y="5394253"/>
                <a:ext cx="6942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1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mm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1892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8FA3-2933-BADE-CD0A-51FECBCE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5" y="132605"/>
            <a:ext cx="10515600" cy="1325563"/>
          </a:xfrm>
        </p:spPr>
        <p:txBody>
          <a:bodyPr/>
          <a:lstStyle/>
          <a:p>
            <a:pPr algn="l"/>
            <a:r>
              <a:rPr lang="en-US" dirty="0"/>
              <a:t>Guidelines for Preparing the Slides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89E13-59A0-D136-B0AE-165328686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616"/>
            <a:ext cx="10515600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Suitably animate the text or figures to enhance the appeal of the presentation.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If you are including movies, ensure that they play properly as part of the PPT.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Ensure that the content flows downward. If the presenter wants to revisit previous slide contents, it is advisable to include them in the upcoming slide instead of going back.</a:t>
            </a: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Timing of the presentation is very important  and choice of words to explain the content clearly without any ambiguity requires proper planning and suitable rehearsals.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	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A2751D8-99B1-2E01-7BEF-426B2611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12867F2-31CA-4CE3-9143-DE3785EB007A}" type="slidenum">
              <a:rPr lang="en-IN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8FA3-2933-BADE-CD0A-51FECBCE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5" y="132605"/>
            <a:ext cx="10515600" cy="1325563"/>
          </a:xfrm>
        </p:spPr>
        <p:txBody>
          <a:bodyPr/>
          <a:lstStyle/>
          <a:p>
            <a:pPr algn="l"/>
            <a:r>
              <a:rPr lang="en-US" dirty="0"/>
              <a:t>Guidelines for Preparing the Slides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89E13-59A0-D136-B0AE-165328686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2580"/>
            <a:ext cx="10515600" cy="55954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time limit for a contributed paper is 20 minutes that includes presentation and discussion.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Typically, a slide requires about 1 minute – if the content is just a figure, then it may be about 30 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 all, one needs only about </a:t>
            </a:r>
            <a:r>
              <a:rPr lang="en-US" dirty="0">
                <a:solidFill>
                  <a:srgbClr val="FF0000"/>
                </a:solidFill>
              </a:rPr>
              <a:t>25 slides </a:t>
            </a:r>
            <a:r>
              <a:rPr lang="en-US" dirty="0"/>
              <a:t>and it is highly recommended that the presentation is rehearsed in your research group several times and timed properly.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While planning, anticipate questions and have these slides ready after completion of the talk  - this way, it prompts discussion, and the session is livelier and more useful.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A2751D8-99B1-2E01-7BEF-426B2611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12867F2-31CA-4CE3-9143-DE3785EB007A}" type="slidenum">
              <a:rPr lang="en-IN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22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8FA3-2933-BADE-CD0A-51FECBCE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975" y="132605"/>
            <a:ext cx="10515600" cy="1325563"/>
          </a:xfrm>
        </p:spPr>
        <p:txBody>
          <a:bodyPr/>
          <a:lstStyle/>
          <a:p>
            <a:pPr algn="l"/>
            <a:r>
              <a:rPr lang="en-US" dirty="0"/>
              <a:t>Guidelines for Preparing the Slides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89E13-59A0-D136-B0AE-165328686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2580"/>
            <a:ext cx="10515600" cy="46048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To hone up your presentation skills further, </a:t>
            </a:r>
            <a:r>
              <a:rPr lang="en-US" b="1" dirty="0">
                <a:solidFill>
                  <a:srgbClr val="7030A0"/>
                </a:solidFill>
              </a:rPr>
              <a:t>a trial room </a:t>
            </a:r>
            <a:r>
              <a:rPr lang="en-US" dirty="0"/>
              <a:t>will be available at the conference venue for presenters to practice.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Kindly stick to the time limit so that the registrants can move from one session to another session of their choice to derive maximum benefit from the conference.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One can continue the discussion at tea time or during lunch.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good presentation will go a long way in securing the Best paper award of the conference.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Hope you enjoy your presentation and also the conference.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	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A2751D8-99B1-2E01-7BEF-426B2611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12867F2-31CA-4CE3-9143-DE3785EB007A}" type="slidenum">
              <a:rPr lang="en-IN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82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586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Guidelines for Preparing Slides</vt:lpstr>
      <vt:lpstr>Images and Graphs</vt:lpstr>
      <vt:lpstr>Guidelines for Preparing the Slides</vt:lpstr>
      <vt:lpstr>Guidelines for Preparing the Slides</vt:lpstr>
      <vt:lpstr>Guidelines for Preparing the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shins</dc:creator>
  <cp:lastModifiedBy>shins</cp:lastModifiedBy>
  <cp:revision>104</cp:revision>
  <dcterms:created xsi:type="dcterms:W3CDTF">2024-01-09T09:05:31Z</dcterms:created>
  <dcterms:modified xsi:type="dcterms:W3CDTF">2024-01-16T07:08:02Z</dcterms:modified>
</cp:coreProperties>
</file>